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4"/>
  </p:sldMasterIdLst>
  <p:notesMasterIdLst>
    <p:notesMasterId r:id="rId22"/>
  </p:notesMasterIdLst>
  <p:sldIdLst>
    <p:sldId id="256" r:id="rId5"/>
    <p:sldId id="258" r:id="rId6"/>
    <p:sldId id="279" r:id="rId7"/>
    <p:sldId id="261" r:id="rId8"/>
    <p:sldId id="257" r:id="rId9"/>
    <p:sldId id="260" r:id="rId10"/>
    <p:sldId id="259" r:id="rId11"/>
    <p:sldId id="272" r:id="rId12"/>
    <p:sldId id="273" r:id="rId13"/>
    <p:sldId id="274" r:id="rId14"/>
    <p:sldId id="275" r:id="rId15"/>
    <p:sldId id="265" r:id="rId16"/>
    <p:sldId id="266" r:id="rId17"/>
    <p:sldId id="267" r:id="rId18"/>
    <p:sldId id="269" r:id="rId19"/>
    <p:sldId id="270" r:id="rId20"/>
    <p:sldId id="276"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Merriweather" panose="020B0604020202020204" charset="0"/>
      <p:regular r:id="rId27"/>
      <p:bold r:id="rId28"/>
      <p:italic r:id="rId29"/>
      <p:boldItalic r:id="rId30"/>
    </p:embeddedFont>
    <p:embeddedFont>
      <p:font typeface="Source Sans Pro" panose="020B050303040302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6" d="100"/>
          <a:sy n="76" d="100"/>
        </p:scale>
        <p:origin x="72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font" Target="fonts/font1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0318E2-47F2-084B-9795-7BF71F6DEAE6}" type="datetimeFigureOut">
              <a:rPr lang="en-US" smtClean="0"/>
              <a:t>7/13/2020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013173-A5C9-B64B-88EE-D396CC5806B9}" type="slidenum">
              <a:rPr lang="en-US" smtClean="0"/>
              <a:t>‹#›</a:t>
            </a:fld>
            <a:endParaRPr lang="en-US"/>
          </a:p>
        </p:txBody>
      </p:sp>
    </p:spTree>
    <p:extLst>
      <p:ext uri="{BB962C8B-B14F-4D97-AF65-F5344CB8AC3E}">
        <p14:creationId xmlns:p14="http://schemas.microsoft.com/office/powerpoint/2010/main" val="3463457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86840" y="2558802"/>
            <a:ext cx="9144000" cy="1828655"/>
          </a:xfrm>
        </p:spPr>
        <p:txBody>
          <a:bodyPr anchor="b">
            <a:normAutofit/>
          </a:bodyPr>
          <a:lstStyle>
            <a:lvl1pPr algn="ctr">
              <a:defRPr sz="4400">
                <a:solidFill>
                  <a:schemeClr val="bg1"/>
                </a:solidFill>
              </a:defRPr>
            </a:lvl1pPr>
          </a:lstStyle>
          <a:p>
            <a:r>
              <a:rPr lang="en-US" sz="9600" b="1" i="1" u="sng" dirty="0"/>
              <a:t>Connecting the Digital Footprint </a:t>
            </a:r>
            <a:r>
              <a:rPr lang="en-US" sz="6000" b="1" i="1" u="sng" dirty="0"/>
              <a:t>(webinar series)</a:t>
            </a:r>
            <a:br>
              <a:rPr lang="en-US" sz="6000" b="1" dirty="0"/>
            </a:br>
            <a:r>
              <a:rPr lang="en-US" dirty="0"/>
              <a:t> </a:t>
            </a:r>
            <a:br>
              <a:rPr lang="en-US" dirty="0"/>
            </a:br>
            <a:r>
              <a:rPr lang="en-US" sz="5400" b="1" dirty="0"/>
              <a:t>Increasing Digital Access for Low-and-Moderate (LMI) Youth: </a:t>
            </a:r>
            <a:br>
              <a:rPr lang="en-US" sz="5400" dirty="0"/>
            </a:br>
            <a:r>
              <a:rPr lang="en-US" sz="5400" b="1" dirty="0">
                <a:solidFill>
                  <a:srgbClr val="FF0000"/>
                </a:solidFill>
              </a:rPr>
              <a:t>Laying the Foundation</a:t>
            </a:r>
            <a:endParaRPr lang="en-US" dirty="0"/>
          </a:p>
        </p:txBody>
      </p:sp>
      <p:sp>
        <p:nvSpPr>
          <p:cNvPr id="3" name="Subtitle 2"/>
          <p:cNvSpPr>
            <a:spLocks noGrp="1"/>
          </p:cNvSpPr>
          <p:nvPr>
            <p:ph type="subTitle" idx="1" hasCustomPrompt="1"/>
          </p:nvPr>
        </p:nvSpPr>
        <p:spPr>
          <a:xfrm>
            <a:off x="3767328" y="4690041"/>
            <a:ext cx="4714841" cy="805503"/>
          </a:xfrm>
          <a:ln w="25400" cmpd="sng">
            <a:solidFill>
              <a:schemeClr val="bg1"/>
            </a:solidFill>
          </a:ln>
        </p:spPr>
        <p:txBody>
          <a:bodyPr numCol="1" anchor="ctr" anchorCtr="0">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b="1" dirty="0"/>
              <a:t>Thursday, May 28, 2020  </a:t>
            </a:r>
          </a:p>
          <a:p>
            <a:r>
              <a:rPr lang="en-US" b="1" dirty="0"/>
              <a:t>11AM (EST) to 12PM (EST)</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52288" y="5798128"/>
            <a:ext cx="1487424" cy="679707"/>
          </a:xfrm>
          <a:prstGeom prst="rect">
            <a:avLst/>
          </a:prstGeom>
        </p:spPr>
      </p:pic>
    </p:spTree>
    <p:extLst>
      <p:ext uri="{BB962C8B-B14F-4D97-AF65-F5344CB8AC3E}">
        <p14:creationId xmlns:p14="http://schemas.microsoft.com/office/powerpoint/2010/main" val="3928376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p>
        </p:txBody>
      </p:sp>
      <p:sp>
        <p:nvSpPr>
          <p:cNvPr id="8" name="Title 1">
            <a:extLst>
              <a:ext uri="{FF2B5EF4-FFF2-40B4-BE49-F238E27FC236}">
                <a16:creationId xmlns:a16="http://schemas.microsoft.com/office/drawing/2014/main" id="{F36EEFDC-0485-E041-BFC2-C2C0F7699926}"/>
              </a:ext>
            </a:extLst>
          </p:cNvPr>
          <p:cNvSpPr>
            <a:spLocks noGrp="1"/>
          </p:cNvSpPr>
          <p:nvPr>
            <p:ph type="title"/>
          </p:nvPr>
        </p:nvSpPr>
        <p:spPr>
          <a:xfrm>
            <a:off x="838199" y="681038"/>
            <a:ext cx="4023733" cy="1559901"/>
          </a:xfrm>
          <a:prstGeom prst="rect">
            <a:avLst/>
          </a:prstGeom>
        </p:spPr>
        <p:txBody>
          <a:bodyPr/>
          <a:lstStyle>
            <a:lvl1pPr>
              <a:defRPr>
                <a:solidFill>
                  <a:schemeClr val="accent4"/>
                </a:solidFill>
              </a:defRPr>
            </a:lvl1pPr>
          </a:lstStyle>
          <a:p>
            <a:r>
              <a:rPr lang="en-US"/>
              <a:t>Click to edit Master title style</a:t>
            </a:r>
            <a:endParaRPr lang="en-US" dirty="0"/>
          </a:p>
        </p:txBody>
      </p:sp>
      <p:sp>
        <p:nvSpPr>
          <p:cNvPr id="9" name="Content Placeholder 6">
            <a:extLst>
              <a:ext uri="{FF2B5EF4-FFF2-40B4-BE49-F238E27FC236}">
                <a16:creationId xmlns:a16="http://schemas.microsoft.com/office/drawing/2014/main" id="{4E860304-383D-664A-A622-EE46F54D4056}"/>
              </a:ext>
            </a:extLst>
          </p:cNvPr>
          <p:cNvSpPr>
            <a:spLocks noGrp="1"/>
          </p:cNvSpPr>
          <p:nvPr>
            <p:ph sz="quarter" idx="13"/>
          </p:nvPr>
        </p:nvSpPr>
        <p:spPr>
          <a:xfrm>
            <a:off x="838199" y="3155795"/>
            <a:ext cx="4023733" cy="3021165"/>
          </a:xfrm>
        </p:spPr>
        <p:txBody>
          <a:bodyPr numCol="2"/>
          <a:lstStyle>
            <a:lvl1pPr marL="0" indent="0">
              <a:buFont typeface="Arial" panose="020B0604020202020204" pitchFamily="34" charset="0"/>
              <a:buNone/>
              <a:defRPr b="0" i="0">
                <a:solidFill>
                  <a:schemeClr val="tx1"/>
                </a:solidFill>
                <a:latin typeface="Source Sans Pro" panose="020B0503030403020204" pitchFamily="34" charset="0"/>
                <a:ea typeface="Source Sans Pro" panose="020B0503030403020204" pitchFamily="34" charset="0"/>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1"/>
            <a:r>
              <a:rPr lang="en-US"/>
              <a:t>Second level</a:t>
            </a:r>
          </a:p>
        </p:txBody>
      </p:sp>
      <p:sp>
        <p:nvSpPr>
          <p:cNvPr id="10" name="Text Placeholder 16">
            <a:extLst>
              <a:ext uri="{FF2B5EF4-FFF2-40B4-BE49-F238E27FC236}">
                <a16:creationId xmlns:a16="http://schemas.microsoft.com/office/drawing/2014/main" id="{DCB42B82-3F8F-4448-9A06-9589D073824F}"/>
              </a:ext>
            </a:extLst>
          </p:cNvPr>
          <p:cNvSpPr>
            <a:spLocks noGrp="1"/>
          </p:cNvSpPr>
          <p:nvPr>
            <p:ph type="body" sz="quarter" idx="14" hasCustomPrompt="1"/>
          </p:nvPr>
        </p:nvSpPr>
        <p:spPr>
          <a:xfrm>
            <a:off x="838199" y="2323717"/>
            <a:ext cx="4023733" cy="749300"/>
          </a:xfrm>
          <a:noFill/>
        </p:spPr>
        <p:txBody>
          <a:bodyPr anchor="b"/>
          <a:lstStyle>
            <a:lvl1pPr marL="0" indent="0">
              <a:buNone/>
              <a:defRPr b="1" i="0">
                <a:solidFill>
                  <a:schemeClr val="tx1"/>
                </a:solidFill>
                <a:latin typeface="Source Sans Pro" panose="020B0503030403020204" pitchFamily="34" charset="0"/>
                <a:ea typeface="Source Sans Pro" panose="020B0503030403020204" pitchFamily="34" charset="0"/>
              </a:defRPr>
            </a:lvl1pPr>
          </a:lstStyle>
          <a:p>
            <a:pPr lvl="0"/>
            <a:r>
              <a:rPr lang="en-US" dirty="0"/>
              <a:t>Sub heading</a:t>
            </a:r>
          </a:p>
        </p:txBody>
      </p:sp>
      <p:sp>
        <p:nvSpPr>
          <p:cNvPr id="3" name="Picture Placeholder 2">
            <a:extLst>
              <a:ext uri="{FF2B5EF4-FFF2-40B4-BE49-F238E27FC236}">
                <a16:creationId xmlns:a16="http://schemas.microsoft.com/office/drawing/2014/main" id="{F9E30DD0-FB39-F646-B9E1-7CB1E7564756}"/>
              </a:ext>
            </a:extLst>
          </p:cNvPr>
          <p:cNvSpPr>
            <a:spLocks noGrp="1"/>
          </p:cNvSpPr>
          <p:nvPr>
            <p:ph type="pic" sz="quarter" idx="15"/>
          </p:nvPr>
        </p:nvSpPr>
        <p:spPr>
          <a:xfrm>
            <a:off x="5107259" y="681038"/>
            <a:ext cx="6246541" cy="5495925"/>
          </a:xfrm>
        </p:spPr>
        <p:txBody>
          <a:bodyPr/>
          <a:lstStyle>
            <a:lvl1pPr marL="0" indent="0">
              <a:buNone/>
              <a:defRPr/>
            </a:lvl1pPr>
          </a:lstStyle>
          <a:p>
            <a:r>
              <a:rPr lang="en-US"/>
              <a:t>Click icon to add picture</a:t>
            </a:r>
          </a:p>
        </p:txBody>
      </p:sp>
      <p:sp>
        <p:nvSpPr>
          <p:cNvPr id="2" name="Footer Placeholder 1"/>
          <p:cNvSpPr>
            <a:spLocks noGrp="1"/>
          </p:cNvSpPr>
          <p:nvPr>
            <p:ph type="ftr" sz="quarter" idx="16"/>
          </p:nvPr>
        </p:nvSpPr>
        <p:spPr/>
        <p:txBody>
          <a:bodyPr/>
          <a:lstStyle/>
          <a:p>
            <a:r>
              <a:rPr lang="en-US"/>
              <a:t>PPT Navy Eagle</a:t>
            </a:r>
            <a:endParaRPr lang="en-US" dirty="0"/>
          </a:p>
        </p:txBody>
      </p:sp>
      <p:sp>
        <p:nvSpPr>
          <p:cNvPr id="4" name="Slide Number Placeholder 3"/>
          <p:cNvSpPr>
            <a:spLocks noGrp="1"/>
          </p:cNvSpPr>
          <p:nvPr>
            <p:ph type="sldNum" sz="quarter" idx="17"/>
          </p:nvPr>
        </p:nvSpPr>
        <p:spPr/>
        <p:txBody>
          <a:bodyPr/>
          <a:lstStyle/>
          <a:p>
            <a:fld id="{1267BF92-073C-4ECE-B084-A7F2B13135E2}" type="slidenum">
              <a:rPr lang="en-US" smtClean="0"/>
              <a:pPr/>
              <a:t>‹#›</a:t>
            </a:fld>
            <a:endParaRPr lang="en-US" dirty="0"/>
          </a:p>
        </p:txBody>
      </p:sp>
    </p:spTree>
    <p:extLst>
      <p:ext uri="{BB962C8B-B14F-4D97-AF65-F5344CB8AC3E}">
        <p14:creationId xmlns:p14="http://schemas.microsoft.com/office/powerpoint/2010/main" val="2680205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1267BF92-073C-4ECE-B084-A7F2B13135E2}" type="slidenum">
              <a:rPr lang="en-US" smtClean="0"/>
              <a:t>‹#›</a:t>
            </a:fld>
            <a:endParaRPr lang="en-US"/>
          </a:p>
        </p:txBody>
      </p:sp>
      <p:sp>
        <p:nvSpPr>
          <p:cNvPr id="7" name="Title Placeholder 1">
            <a:extLst>
              <a:ext uri="{FF2B5EF4-FFF2-40B4-BE49-F238E27FC236}">
                <a16:creationId xmlns:a16="http://schemas.microsoft.com/office/drawing/2014/main" id="{DDC39784-8F34-764C-8B7C-D0E10C339E87}"/>
              </a:ext>
            </a:extLst>
          </p:cNvPr>
          <p:cNvSpPr>
            <a:spLocks noGrp="1"/>
          </p:cNvSpPr>
          <p:nvPr>
            <p:ph type="title" hasCustomPrompt="1"/>
          </p:nvPr>
        </p:nvSpPr>
        <p:spPr>
          <a:xfrm>
            <a:off x="838200" y="1805176"/>
            <a:ext cx="4831080" cy="1325563"/>
          </a:xfrm>
          <a:prstGeom prst="rect">
            <a:avLst/>
          </a:prstGeom>
        </p:spPr>
        <p:txBody>
          <a:bodyPr vert="horz" lIns="91440" tIns="45720" rIns="91440" bIns="45720" rtlCol="0" anchor="b" anchorCtr="0">
            <a:normAutofit/>
          </a:bodyPr>
          <a:lstStyle>
            <a:lvl1pPr>
              <a:defRPr>
                <a:solidFill>
                  <a:schemeClr val="accent4"/>
                </a:solidFill>
              </a:defRPr>
            </a:lvl1pPr>
          </a:lstStyle>
          <a:p>
            <a:r>
              <a:rPr lang="en-US" dirty="0"/>
              <a:t>Main Section/</a:t>
            </a:r>
            <a:br>
              <a:rPr lang="en-US" dirty="0"/>
            </a:br>
            <a:r>
              <a:rPr lang="en-US" dirty="0"/>
              <a:t>Topic Title</a:t>
            </a:r>
          </a:p>
        </p:txBody>
      </p:sp>
      <p:sp>
        <p:nvSpPr>
          <p:cNvPr id="8" name="Text Placeholder 2">
            <a:extLst>
              <a:ext uri="{FF2B5EF4-FFF2-40B4-BE49-F238E27FC236}">
                <a16:creationId xmlns:a16="http://schemas.microsoft.com/office/drawing/2014/main" id="{D01F2183-4538-9948-8247-306DD17B11EA}"/>
              </a:ext>
            </a:extLst>
          </p:cNvPr>
          <p:cNvSpPr>
            <a:spLocks noGrp="1"/>
          </p:cNvSpPr>
          <p:nvPr>
            <p:ph idx="1"/>
          </p:nvPr>
        </p:nvSpPr>
        <p:spPr>
          <a:xfrm>
            <a:off x="838200" y="3310127"/>
            <a:ext cx="4831080" cy="2866835"/>
          </a:xfrm>
          <a:prstGeom prst="rect">
            <a:avLst/>
          </a:prstGeom>
        </p:spPr>
        <p:txBody>
          <a:bodyPr vert="horz" lIns="91440" tIns="45720" rIns="91440" bIns="45720" rtlCol="0">
            <a:normAutofit/>
          </a:bodyPr>
          <a:lstStyle/>
          <a:p>
            <a:pPr lvl="0"/>
            <a:r>
              <a:rPr lang="en-US"/>
              <a:t>Edit Master text styles</a:t>
            </a:r>
          </a:p>
        </p:txBody>
      </p:sp>
      <p:pic>
        <p:nvPicPr>
          <p:cNvPr id="9" name="Picture 8">
            <a:extLst>
              <a:ext uri="{FF2B5EF4-FFF2-40B4-BE49-F238E27FC236}">
                <a16:creationId xmlns:a16="http://schemas.microsoft.com/office/drawing/2014/main" id="{4439D4CD-A87F-D24A-BB46-E8B62A704C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6869" r="6983"/>
          <a:stretch/>
        </p:blipFill>
        <p:spPr>
          <a:xfrm>
            <a:off x="6210925" y="854242"/>
            <a:ext cx="5142874" cy="5149516"/>
          </a:xfrm>
          <a:prstGeom prst="rect">
            <a:avLst/>
          </a:prstGeom>
        </p:spPr>
      </p:pic>
      <p:sp>
        <p:nvSpPr>
          <p:cNvPr id="2" name="Footer Placeholder 1"/>
          <p:cNvSpPr>
            <a:spLocks noGrp="1"/>
          </p:cNvSpPr>
          <p:nvPr>
            <p:ph type="ftr" sz="quarter" idx="13"/>
          </p:nvPr>
        </p:nvSpPr>
        <p:spPr/>
        <p:txBody>
          <a:bodyPr/>
          <a:lstStyle/>
          <a:p>
            <a:r>
              <a:rPr lang="en-US"/>
              <a:t>PPT Navy Eagle</a:t>
            </a:r>
            <a:endParaRPr lang="en-US" dirty="0"/>
          </a:p>
        </p:txBody>
      </p:sp>
      <p:sp>
        <p:nvSpPr>
          <p:cNvPr id="5" name="Text Placeholder 4"/>
          <p:cNvSpPr>
            <a:spLocks noGrp="1"/>
          </p:cNvSpPr>
          <p:nvPr>
            <p:ph type="body" sz="quarter" idx="14" hasCustomPrompt="1"/>
          </p:nvPr>
        </p:nvSpPr>
        <p:spPr>
          <a:xfrm>
            <a:off x="838200" y="530046"/>
            <a:ext cx="1206500" cy="949325"/>
          </a:xfrm>
          <a:noFill/>
        </p:spPr>
        <p:txBody>
          <a:bodyPr>
            <a:noAutofit/>
          </a:bodyPr>
          <a:lstStyle>
            <a:lvl1pPr>
              <a:defRPr sz="9600" b="1">
                <a:solidFill>
                  <a:schemeClr val="accent4">
                    <a:lumMod val="40000"/>
                    <a:lumOff val="60000"/>
                  </a:schemeClr>
                </a:solidFill>
                <a:latin typeface="+mj-lt"/>
              </a:defRPr>
            </a:lvl1pPr>
          </a:lstStyle>
          <a:p>
            <a:pPr lvl="0"/>
            <a:r>
              <a:rPr lang="en-US" dirty="0"/>
              <a:t>1</a:t>
            </a:r>
          </a:p>
        </p:txBody>
      </p:sp>
    </p:spTree>
    <p:extLst>
      <p:ext uri="{BB962C8B-B14F-4D97-AF65-F5344CB8AC3E}">
        <p14:creationId xmlns:p14="http://schemas.microsoft.com/office/powerpoint/2010/main" val="2733567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199" y="678935"/>
            <a:ext cx="10515600" cy="695375"/>
          </a:xfrm>
          <a:prstGeom prst="rect">
            <a:avLst/>
          </a:prstGeom>
        </p:spPr>
        <p:txBody>
          <a:bodyPr/>
          <a:lstStyle>
            <a:lvl1pPr>
              <a:defRPr>
                <a:solidFill>
                  <a:schemeClr val="accent4"/>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838199" y="1540043"/>
            <a:ext cx="10515599" cy="4636920"/>
          </a:xfrm>
        </p:spPr>
        <p:txBody>
          <a:bodyPr numCol="2"/>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1267BF92-073C-4ECE-B084-A7F2B13135E2}" type="slidenum">
              <a:rPr lang="en-US" smtClean="0"/>
              <a:t>‹#›</a:t>
            </a:fld>
            <a:endParaRPr lang="en-US"/>
          </a:p>
        </p:txBody>
      </p:sp>
      <p:sp>
        <p:nvSpPr>
          <p:cNvPr id="7" name="Footer Placeholder 6"/>
          <p:cNvSpPr>
            <a:spLocks noGrp="1"/>
          </p:cNvSpPr>
          <p:nvPr>
            <p:ph type="ftr" sz="quarter" idx="13"/>
          </p:nvPr>
        </p:nvSpPr>
        <p:spPr/>
        <p:txBody>
          <a:bodyPr/>
          <a:lstStyle/>
          <a:p>
            <a:r>
              <a:rPr lang="en-US"/>
              <a:t>PPT Navy Eagle</a:t>
            </a:r>
            <a:endParaRPr lang="en-US" dirty="0"/>
          </a:p>
        </p:txBody>
      </p:sp>
    </p:spTree>
    <p:extLst>
      <p:ext uri="{BB962C8B-B14F-4D97-AF65-F5344CB8AC3E}">
        <p14:creationId xmlns:p14="http://schemas.microsoft.com/office/powerpoint/2010/main" val="422142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681038"/>
            <a:ext cx="10515600" cy="695376"/>
          </a:xfrm>
          <a:prstGeom prst="rect">
            <a:avLst/>
          </a:prstGeom>
        </p:spPr>
        <p:txBody>
          <a:bodyPr/>
          <a:lstStyle>
            <a:lvl1pPr>
              <a:defRPr>
                <a:solidFill>
                  <a:schemeClr val="accent4"/>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7" name="Slide Number Placeholder 6"/>
          <p:cNvSpPr>
            <a:spLocks noGrp="1"/>
          </p:cNvSpPr>
          <p:nvPr>
            <p:ph type="sldNum" sz="quarter" idx="12"/>
          </p:nvPr>
        </p:nvSpPr>
        <p:spPr/>
        <p:txBody>
          <a:bodyPr/>
          <a:lstStyle/>
          <a:p>
            <a:fld id="{1267BF92-073C-4ECE-B084-A7F2B13135E2}" type="slidenum">
              <a:rPr lang="en-US" smtClean="0"/>
              <a:t>‹#›</a:t>
            </a:fld>
            <a:endParaRPr lang="en-US"/>
          </a:p>
        </p:txBody>
      </p:sp>
      <p:sp>
        <p:nvSpPr>
          <p:cNvPr id="8" name="Footer Placeholder 7"/>
          <p:cNvSpPr>
            <a:spLocks noGrp="1"/>
          </p:cNvSpPr>
          <p:nvPr>
            <p:ph type="ftr" sz="quarter" idx="13"/>
          </p:nvPr>
        </p:nvSpPr>
        <p:spPr/>
        <p:txBody>
          <a:bodyPr/>
          <a:lstStyle/>
          <a:p>
            <a:r>
              <a:rPr lang="en-US"/>
              <a:t>PPT Navy Eagle</a:t>
            </a:r>
            <a:endParaRPr lang="en-US" dirty="0"/>
          </a:p>
        </p:txBody>
      </p:sp>
    </p:spTree>
    <p:extLst>
      <p:ext uri="{BB962C8B-B14F-4D97-AF65-F5344CB8AC3E}">
        <p14:creationId xmlns:p14="http://schemas.microsoft.com/office/powerpoint/2010/main" val="482552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9" name="Slide Number Placeholder 8"/>
          <p:cNvSpPr>
            <a:spLocks noGrp="1"/>
          </p:cNvSpPr>
          <p:nvPr>
            <p:ph type="sldNum" sz="quarter" idx="12"/>
          </p:nvPr>
        </p:nvSpPr>
        <p:spPr/>
        <p:txBody>
          <a:bodyPr/>
          <a:lstStyle/>
          <a:p>
            <a:fld id="{1267BF92-073C-4ECE-B084-A7F2B13135E2}" type="slidenum">
              <a:rPr lang="en-US" smtClean="0"/>
              <a:t>‹#›</a:t>
            </a:fld>
            <a:endParaRPr lang="en-US"/>
          </a:p>
        </p:txBody>
      </p:sp>
      <p:sp>
        <p:nvSpPr>
          <p:cNvPr id="10" name="Title 1">
            <a:extLst>
              <a:ext uri="{FF2B5EF4-FFF2-40B4-BE49-F238E27FC236}">
                <a16:creationId xmlns:a16="http://schemas.microsoft.com/office/drawing/2014/main" id="{AE90AE2A-268E-8642-BAE4-91ED199F0339}"/>
              </a:ext>
            </a:extLst>
          </p:cNvPr>
          <p:cNvSpPr>
            <a:spLocks noGrp="1"/>
          </p:cNvSpPr>
          <p:nvPr>
            <p:ph type="title"/>
          </p:nvPr>
        </p:nvSpPr>
        <p:spPr>
          <a:xfrm>
            <a:off x="838199" y="681038"/>
            <a:ext cx="10515600" cy="695375"/>
          </a:xfrm>
          <a:prstGeom prst="rect">
            <a:avLst/>
          </a:prstGeom>
        </p:spPr>
        <p:txBody>
          <a:bodyPr/>
          <a:lstStyle>
            <a:lvl1pPr>
              <a:defRPr>
                <a:solidFill>
                  <a:schemeClr val="accent4"/>
                </a:solidFill>
              </a:defRPr>
            </a:lvl1pPr>
          </a:lstStyle>
          <a:p>
            <a:r>
              <a:rPr lang="en-US"/>
              <a:t>Click to edit Master title style</a:t>
            </a:r>
          </a:p>
        </p:txBody>
      </p:sp>
    </p:spTree>
    <p:extLst>
      <p:ext uri="{BB962C8B-B14F-4D97-AF65-F5344CB8AC3E}">
        <p14:creationId xmlns:p14="http://schemas.microsoft.com/office/powerpoint/2010/main" val="3939264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EC988B-6470-D247-B4D5-A57CF22BF7D7}"/>
              </a:ext>
            </a:extLst>
          </p:cNvPr>
          <p:cNvSpPr/>
          <p:nvPr userDrawn="1"/>
        </p:nvSpPr>
        <p:spPr>
          <a:xfrm>
            <a:off x="838200" y="1687776"/>
            <a:ext cx="5112257" cy="2133600"/>
          </a:xfrm>
          <a:prstGeom prst="rect">
            <a:avLst/>
          </a:prstGeom>
          <a:noFill/>
          <a:ln w="34925" cmpd="sng">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AB74E0D-1658-DE4D-A7E9-53D49F8F376A}"/>
              </a:ext>
            </a:extLst>
          </p:cNvPr>
          <p:cNvSpPr/>
          <p:nvPr userDrawn="1"/>
        </p:nvSpPr>
        <p:spPr>
          <a:xfrm>
            <a:off x="6241542" y="1687776"/>
            <a:ext cx="5112257" cy="2133600"/>
          </a:xfrm>
          <a:prstGeom prst="rect">
            <a:avLst/>
          </a:prstGeom>
          <a:noFill/>
          <a:ln w="34925" cmpd="sng">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03E2C34-446B-2A49-8867-428ECEDA0D01}"/>
              </a:ext>
            </a:extLst>
          </p:cNvPr>
          <p:cNvSpPr/>
          <p:nvPr userDrawn="1"/>
        </p:nvSpPr>
        <p:spPr>
          <a:xfrm>
            <a:off x="838200" y="4085273"/>
            <a:ext cx="5112257" cy="2133600"/>
          </a:xfrm>
          <a:prstGeom prst="rect">
            <a:avLst/>
          </a:prstGeom>
          <a:noFill/>
          <a:ln w="34925" cmpd="sng">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D768CA-36D1-7F4C-99E8-563E5BAFEBFB}"/>
              </a:ext>
            </a:extLst>
          </p:cNvPr>
          <p:cNvSpPr/>
          <p:nvPr userDrawn="1"/>
        </p:nvSpPr>
        <p:spPr>
          <a:xfrm>
            <a:off x="6241542" y="4085273"/>
            <a:ext cx="5112257" cy="2133600"/>
          </a:xfrm>
          <a:prstGeom prst="rect">
            <a:avLst/>
          </a:prstGeom>
          <a:noFill/>
          <a:ln w="34925" cmpd="sng">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C98FB592-77E2-2D40-930B-8F7FE2032FBC}"/>
              </a:ext>
            </a:extLst>
          </p:cNvPr>
          <p:cNvSpPr>
            <a:spLocks noGrp="1"/>
          </p:cNvSpPr>
          <p:nvPr>
            <p:ph type="title"/>
          </p:nvPr>
        </p:nvSpPr>
        <p:spPr>
          <a:xfrm>
            <a:off x="838199" y="681038"/>
            <a:ext cx="10515600" cy="695375"/>
          </a:xfrm>
          <a:prstGeom prst="rect">
            <a:avLst/>
          </a:prstGeom>
        </p:spPr>
        <p:txBody>
          <a:bodyPr/>
          <a:lstStyle>
            <a:lvl1pPr>
              <a:defRPr>
                <a:solidFill>
                  <a:schemeClr val="accent4"/>
                </a:solidFill>
              </a:defRPr>
            </a:lvl1pPr>
          </a:lstStyle>
          <a:p>
            <a:r>
              <a:rPr lang="en-US"/>
              <a:t>Click to edit Master title style</a:t>
            </a:r>
          </a:p>
        </p:txBody>
      </p:sp>
      <p:sp>
        <p:nvSpPr>
          <p:cNvPr id="20" name="Text Placeholder 19">
            <a:extLst>
              <a:ext uri="{FF2B5EF4-FFF2-40B4-BE49-F238E27FC236}">
                <a16:creationId xmlns:a16="http://schemas.microsoft.com/office/drawing/2014/main" id="{786F1DA5-44F6-1248-8CE8-A8F8E0B39E8A}"/>
              </a:ext>
            </a:extLst>
          </p:cNvPr>
          <p:cNvSpPr>
            <a:spLocks noGrp="1"/>
          </p:cNvSpPr>
          <p:nvPr>
            <p:ph type="body" sz="quarter" idx="21"/>
          </p:nvPr>
        </p:nvSpPr>
        <p:spPr>
          <a:xfrm>
            <a:off x="1003610" y="4225176"/>
            <a:ext cx="4839629" cy="1841088"/>
          </a:xfrm>
        </p:spPr>
        <p:txBody>
          <a:bodyPr/>
          <a:lstStyle>
            <a:lvl1pPr marL="0" indent="0">
              <a:buNone/>
              <a:defRPr b="1" i="0">
                <a:solidFill>
                  <a:schemeClr val="accent4"/>
                </a:solidFill>
                <a:latin typeface="Source Sans Pro" panose="020B0503030403020204" pitchFamily="34" charset="0"/>
                <a:ea typeface="Source Sans Pro" panose="020B0503030403020204" pitchFamily="34" charset="0"/>
              </a:defRPr>
            </a:lvl1pPr>
            <a:lvl2pPr marL="0" indent="0">
              <a:buNone/>
              <a:defRPr sz="2000"/>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p:txBody>
      </p:sp>
      <p:sp>
        <p:nvSpPr>
          <p:cNvPr id="21" name="Text Placeholder 19">
            <a:extLst>
              <a:ext uri="{FF2B5EF4-FFF2-40B4-BE49-F238E27FC236}">
                <a16:creationId xmlns:a16="http://schemas.microsoft.com/office/drawing/2014/main" id="{6BA9E8FE-0295-604B-BCCD-DBD920C493DB}"/>
              </a:ext>
            </a:extLst>
          </p:cNvPr>
          <p:cNvSpPr>
            <a:spLocks noGrp="1"/>
          </p:cNvSpPr>
          <p:nvPr>
            <p:ph type="body" sz="quarter" idx="22"/>
          </p:nvPr>
        </p:nvSpPr>
        <p:spPr>
          <a:xfrm>
            <a:off x="1003610" y="1810299"/>
            <a:ext cx="4839629" cy="1841088"/>
          </a:xfrm>
        </p:spPr>
        <p:txBody>
          <a:bodyPr/>
          <a:lstStyle>
            <a:lvl1pPr marL="0" indent="0">
              <a:buNone/>
              <a:defRPr b="1" i="0">
                <a:solidFill>
                  <a:schemeClr val="accent4"/>
                </a:solidFill>
                <a:latin typeface="Source Sans Pro" panose="020B0503030403020204" pitchFamily="34" charset="0"/>
                <a:ea typeface="Source Sans Pro" panose="020B0503030403020204" pitchFamily="34" charset="0"/>
              </a:defRPr>
            </a:lvl1pPr>
            <a:lvl2pPr marL="0" indent="0">
              <a:buNone/>
              <a:defRPr sz="2000"/>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p:txBody>
      </p:sp>
      <p:sp>
        <p:nvSpPr>
          <p:cNvPr id="22" name="Text Placeholder 19">
            <a:extLst>
              <a:ext uri="{FF2B5EF4-FFF2-40B4-BE49-F238E27FC236}">
                <a16:creationId xmlns:a16="http://schemas.microsoft.com/office/drawing/2014/main" id="{24727B97-8C80-A34D-8422-037DB58AFC0E}"/>
              </a:ext>
            </a:extLst>
          </p:cNvPr>
          <p:cNvSpPr>
            <a:spLocks noGrp="1"/>
          </p:cNvSpPr>
          <p:nvPr>
            <p:ph type="body" sz="quarter" idx="23"/>
          </p:nvPr>
        </p:nvSpPr>
        <p:spPr>
          <a:xfrm>
            <a:off x="6377855" y="1834032"/>
            <a:ext cx="4839629" cy="1841088"/>
          </a:xfrm>
        </p:spPr>
        <p:txBody>
          <a:bodyPr/>
          <a:lstStyle>
            <a:lvl1pPr marL="0" indent="0">
              <a:buNone/>
              <a:defRPr b="1" i="0">
                <a:solidFill>
                  <a:schemeClr val="accent4"/>
                </a:solidFill>
                <a:latin typeface="Source Sans Pro" panose="020B0503030403020204" pitchFamily="34" charset="0"/>
                <a:ea typeface="Source Sans Pro" panose="020B0503030403020204" pitchFamily="34" charset="0"/>
              </a:defRPr>
            </a:lvl1pPr>
            <a:lvl2pPr marL="0" indent="0">
              <a:buNone/>
              <a:defRPr sz="2000"/>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p:txBody>
      </p:sp>
      <p:sp>
        <p:nvSpPr>
          <p:cNvPr id="23" name="Text Placeholder 19">
            <a:extLst>
              <a:ext uri="{FF2B5EF4-FFF2-40B4-BE49-F238E27FC236}">
                <a16:creationId xmlns:a16="http://schemas.microsoft.com/office/drawing/2014/main" id="{3589A02F-E898-7F48-9CC7-4E68598D7C54}"/>
              </a:ext>
            </a:extLst>
          </p:cNvPr>
          <p:cNvSpPr>
            <a:spLocks noGrp="1"/>
          </p:cNvSpPr>
          <p:nvPr>
            <p:ph type="body" sz="quarter" idx="24"/>
          </p:nvPr>
        </p:nvSpPr>
        <p:spPr>
          <a:xfrm>
            <a:off x="6377855" y="4249680"/>
            <a:ext cx="4839629" cy="1841088"/>
          </a:xfrm>
        </p:spPr>
        <p:txBody>
          <a:bodyPr/>
          <a:lstStyle>
            <a:lvl1pPr marL="0" indent="0">
              <a:buNone/>
              <a:defRPr b="1" i="0">
                <a:solidFill>
                  <a:schemeClr val="accent4"/>
                </a:solidFill>
                <a:latin typeface="Source Sans Pro" panose="020B0503030403020204" pitchFamily="34" charset="0"/>
                <a:ea typeface="Source Sans Pro" panose="020B0503030403020204" pitchFamily="34" charset="0"/>
              </a:defRPr>
            </a:lvl1pPr>
            <a:lvl2pPr marL="0" indent="0">
              <a:buNone/>
              <a:defRPr sz="2000"/>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p:txBody>
      </p:sp>
      <p:sp>
        <p:nvSpPr>
          <p:cNvPr id="6" name="Date Placeholder 5"/>
          <p:cNvSpPr>
            <a:spLocks noGrp="1"/>
          </p:cNvSpPr>
          <p:nvPr>
            <p:ph type="dt" sz="half" idx="25"/>
          </p:nvPr>
        </p:nvSpPr>
        <p:spPr/>
        <p:txBody>
          <a:bodyPr/>
          <a:lstStyle/>
          <a:p>
            <a:endParaRPr lang="en-US"/>
          </a:p>
        </p:txBody>
      </p:sp>
      <p:sp>
        <p:nvSpPr>
          <p:cNvPr id="7" name="Footer Placeholder 6"/>
          <p:cNvSpPr>
            <a:spLocks noGrp="1"/>
          </p:cNvSpPr>
          <p:nvPr>
            <p:ph type="ftr" sz="quarter" idx="26"/>
          </p:nvPr>
        </p:nvSpPr>
        <p:spPr/>
        <p:txBody>
          <a:bodyPr/>
          <a:lstStyle/>
          <a:p>
            <a:r>
              <a:rPr lang="en-US"/>
              <a:t>PPT Navy Eagle</a:t>
            </a:r>
            <a:endParaRPr lang="en-US" dirty="0"/>
          </a:p>
        </p:txBody>
      </p:sp>
      <p:sp>
        <p:nvSpPr>
          <p:cNvPr id="9" name="Slide Number Placeholder 8"/>
          <p:cNvSpPr>
            <a:spLocks noGrp="1"/>
          </p:cNvSpPr>
          <p:nvPr>
            <p:ph type="sldNum" sz="quarter" idx="27"/>
          </p:nvPr>
        </p:nvSpPr>
        <p:spPr/>
        <p:txBody>
          <a:bodyPr/>
          <a:lstStyle/>
          <a:p>
            <a:fld id="{1267BF92-073C-4ECE-B084-A7F2B13135E2}" type="slidenum">
              <a:rPr lang="en-US" smtClean="0"/>
              <a:pPr/>
              <a:t>‹#›</a:t>
            </a:fld>
            <a:endParaRPr lang="en-US" dirty="0"/>
          </a:p>
        </p:txBody>
      </p:sp>
    </p:spTree>
    <p:extLst>
      <p:ext uri="{BB962C8B-B14F-4D97-AF65-F5344CB8AC3E}">
        <p14:creationId xmlns:p14="http://schemas.microsoft.com/office/powerpoint/2010/main" val="3568690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tx1"/>
        </a:solidFill>
        <a:effectLst/>
      </p:bgPr>
    </p:bg>
    <p:spTree>
      <p:nvGrpSpPr>
        <p:cNvPr id="1" name=""/>
        <p:cNvGrpSpPr/>
        <p:nvPr/>
      </p:nvGrpSpPr>
      <p:grpSpPr>
        <a:xfrm>
          <a:off x="0" y="0"/>
          <a:ext cx="0" cy="0"/>
          <a:chOff x="0" y="0"/>
          <a:chExt cx="0" cy="0"/>
        </a:xfrm>
      </p:grpSpPr>
      <p:sp>
        <p:nvSpPr>
          <p:cNvPr id="5" name="Content Placeholder 6">
            <a:extLst>
              <a:ext uri="{FF2B5EF4-FFF2-40B4-BE49-F238E27FC236}">
                <a16:creationId xmlns:a16="http://schemas.microsoft.com/office/drawing/2014/main" id="{C5B48D20-DD2C-D54C-A433-4C95F37CB96B}"/>
              </a:ext>
            </a:extLst>
          </p:cNvPr>
          <p:cNvSpPr>
            <a:spLocks noGrp="1"/>
          </p:cNvSpPr>
          <p:nvPr>
            <p:ph sz="quarter" idx="13"/>
          </p:nvPr>
        </p:nvSpPr>
        <p:spPr>
          <a:xfrm>
            <a:off x="838199" y="4121819"/>
            <a:ext cx="3175000" cy="2052735"/>
          </a:xfrm>
        </p:spPr>
        <p:txBody>
          <a:bodyPr numCol="1">
            <a:normAutofit/>
          </a:bodyPr>
          <a:lstStyle>
            <a:lvl1pPr marL="0" indent="0" algn="ctr">
              <a:buFont typeface="Arial" panose="020B0604020202020204" pitchFamily="34" charset="0"/>
              <a:buNone/>
              <a:defRPr sz="2000" b="0" i="0">
                <a:solidFill>
                  <a:schemeClr val="bg1"/>
                </a:solidFill>
                <a:latin typeface="Source Sans Pro" panose="020B0503030403020204" pitchFamily="34" charset="0"/>
                <a:ea typeface="Source Sans Pro" panose="020B0503030403020204" pitchFamily="34" charset="0"/>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1"/>
            <a:r>
              <a:rPr lang="en-US"/>
              <a:t>Second level</a:t>
            </a:r>
          </a:p>
        </p:txBody>
      </p:sp>
      <p:sp>
        <p:nvSpPr>
          <p:cNvPr id="6" name="Text Placeholder 16">
            <a:extLst>
              <a:ext uri="{FF2B5EF4-FFF2-40B4-BE49-F238E27FC236}">
                <a16:creationId xmlns:a16="http://schemas.microsoft.com/office/drawing/2014/main" id="{AF5D9ACD-1B2E-9A4F-A6BC-033923CE21C3}"/>
              </a:ext>
            </a:extLst>
          </p:cNvPr>
          <p:cNvSpPr>
            <a:spLocks noGrp="1"/>
          </p:cNvSpPr>
          <p:nvPr>
            <p:ph type="body" sz="quarter" idx="14" hasCustomPrompt="1"/>
          </p:nvPr>
        </p:nvSpPr>
        <p:spPr>
          <a:xfrm>
            <a:off x="838199" y="3368222"/>
            <a:ext cx="3175000" cy="573905"/>
          </a:xfrm>
          <a:noFill/>
        </p:spPr>
        <p:txBody>
          <a:bodyPr anchor="b"/>
          <a:lstStyle>
            <a:lvl1pPr marL="0" indent="0" algn="ctr">
              <a:buNone/>
              <a:defRPr b="1" i="0">
                <a:solidFill>
                  <a:schemeClr val="bg1"/>
                </a:solidFill>
                <a:latin typeface="Source Sans Pro" panose="020B0503030403020204" pitchFamily="34" charset="0"/>
                <a:ea typeface="Source Sans Pro" panose="020B0503030403020204" pitchFamily="34" charset="0"/>
              </a:defRPr>
            </a:lvl1pPr>
          </a:lstStyle>
          <a:p>
            <a:pPr lvl="0"/>
            <a:r>
              <a:rPr lang="en-US" dirty="0"/>
              <a:t>Image title</a:t>
            </a:r>
          </a:p>
        </p:txBody>
      </p:sp>
      <p:sp>
        <p:nvSpPr>
          <p:cNvPr id="7" name="Picture Placeholder 4">
            <a:extLst>
              <a:ext uri="{FF2B5EF4-FFF2-40B4-BE49-F238E27FC236}">
                <a16:creationId xmlns:a16="http://schemas.microsoft.com/office/drawing/2014/main" id="{C6343D27-A5B7-9246-B3C1-C57F72DF6B93}"/>
              </a:ext>
            </a:extLst>
          </p:cNvPr>
          <p:cNvSpPr>
            <a:spLocks noGrp="1"/>
          </p:cNvSpPr>
          <p:nvPr>
            <p:ph type="pic" sz="quarter" idx="15"/>
          </p:nvPr>
        </p:nvSpPr>
        <p:spPr>
          <a:xfrm>
            <a:off x="838199" y="812800"/>
            <a:ext cx="3175000" cy="2464373"/>
          </a:xfrm>
        </p:spPr>
        <p:txBody>
          <a:bodyPr/>
          <a:lstStyle/>
          <a:p>
            <a:r>
              <a:rPr lang="en-US"/>
              <a:t>Click icon to add picture</a:t>
            </a:r>
          </a:p>
        </p:txBody>
      </p:sp>
      <p:sp>
        <p:nvSpPr>
          <p:cNvPr id="8" name="Content Placeholder 6">
            <a:extLst>
              <a:ext uri="{FF2B5EF4-FFF2-40B4-BE49-F238E27FC236}">
                <a16:creationId xmlns:a16="http://schemas.microsoft.com/office/drawing/2014/main" id="{2D7C692D-7550-3B48-9274-11229A7DE0BC}"/>
              </a:ext>
            </a:extLst>
          </p:cNvPr>
          <p:cNvSpPr>
            <a:spLocks noGrp="1"/>
          </p:cNvSpPr>
          <p:nvPr>
            <p:ph sz="quarter" idx="16"/>
          </p:nvPr>
        </p:nvSpPr>
        <p:spPr>
          <a:xfrm>
            <a:off x="4508500" y="4131685"/>
            <a:ext cx="3175000" cy="2052736"/>
          </a:xfrm>
        </p:spPr>
        <p:txBody>
          <a:bodyPr numCol="1">
            <a:normAutofit/>
          </a:bodyPr>
          <a:lstStyle>
            <a:lvl1pPr marL="0" indent="0" algn="ctr">
              <a:buFont typeface="Arial" panose="020B0604020202020204" pitchFamily="34" charset="0"/>
              <a:buNone/>
              <a:defRPr sz="2000" b="0" i="0">
                <a:solidFill>
                  <a:schemeClr val="bg1"/>
                </a:solidFill>
                <a:latin typeface="Source Sans Pro" panose="020B0503030403020204" pitchFamily="34" charset="0"/>
                <a:ea typeface="Source Sans Pro" panose="020B0503030403020204" pitchFamily="34" charset="0"/>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1"/>
            <a:r>
              <a:rPr lang="en-US"/>
              <a:t>Second level</a:t>
            </a:r>
          </a:p>
        </p:txBody>
      </p:sp>
      <p:sp>
        <p:nvSpPr>
          <p:cNvPr id="9" name="Content Placeholder 6">
            <a:extLst>
              <a:ext uri="{FF2B5EF4-FFF2-40B4-BE49-F238E27FC236}">
                <a16:creationId xmlns:a16="http://schemas.microsoft.com/office/drawing/2014/main" id="{1FD820EE-664D-A140-80A4-63B6700BAE4F}"/>
              </a:ext>
            </a:extLst>
          </p:cNvPr>
          <p:cNvSpPr>
            <a:spLocks noGrp="1"/>
          </p:cNvSpPr>
          <p:nvPr>
            <p:ph sz="quarter" idx="17"/>
          </p:nvPr>
        </p:nvSpPr>
        <p:spPr>
          <a:xfrm>
            <a:off x="8178799" y="4121819"/>
            <a:ext cx="3175000" cy="2052736"/>
          </a:xfrm>
        </p:spPr>
        <p:txBody>
          <a:bodyPr numCol="1">
            <a:normAutofit/>
          </a:bodyPr>
          <a:lstStyle>
            <a:lvl1pPr marL="0" indent="0" algn="ctr">
              <a:buFont typeface="Arial" panose="020B0604020202020204" pitchFamily="34" charset="0"/>
              <a:buNone/>
              <a:defRPr sz="2000" b="0" i="0">
                <a:solidFill>
                  <a:schemeClr val="bg1"/>
                </a:solidFill>
                <a:latin typeface="Source Sans Pro" panose="020B0503030403020204" pitchFamily="34" charset="0"/>
                <a:ea typeface="Source Sans Pro" panose="020B0503030403020204" pitchFamily="34" charset="0"/>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1"/>
            <a:r>
              <a:rPr lang="en-US"/>
              <a:t>Second level</a:t>
            </a:r>
          </a:p>
        </p:txBody>
      </p:sp>
      <p:sp>
        <p:nvSpPr>
          <p:cNvPr id="10" name="Text Placeholder 16">
            <a:extLst>
              <a:ext uri="{FF2B5EF4-FFF2-40B4-BE49-F238E27FC236}">
                <a16:creationId xmlns:a16="http://schemas.microsoft.com/office/drawing/2014/main" id="{ADAC136C-316A-DA4A-A30C-762FB0DA75DB}"/>
              </a:ext>
            </a:extLst>
          </p:cNvPr>
          <p:cNvSpPr>
            <a:spLocks noGrp="1"/>
          </p:cNvSpPr>
          <p:nvPr>
            <p:ph type="body" sz="quarter" idx="18" hasCustomPrompt="1"/>
          </p:nvPr>
        </p:nvSpPr>
        <p:spPr>
          <a:xfrm>
            <a:off x="4508500" y="3378088"/>
            <a:ext cx="3175000" cy="573905"/>
          </a:xfrm>
          <a:noFill/>
        </p:spPr>
        <p:txBody>
          <a:bodyPr anchor="b"/>
          <a:lstStyle>
            <a:lvl1pPr marL="0" indent="0" algn="ctr">
              <a:buNone/>
              <a:defRPr b="1" i="0">
                <a:solidFill>
                  <a:schemeClr val="bg1"/>
                </a:solidFill>
                <a:latin typeface="Source Sans Pro" panose="020B0503030403020204" pitchFamily="34" charset="0"/>
                <a:ea typeface="Source Sans Pro" panose="020B0503030403020204" pitchFamily="34" charset="0"/>
              </a:defRPr>
            </a:lvl1pPr>
          </a:lstStyle>
          <a:p>
            <a:pPr lvl="0"/>
            <a:r>
              <a:rPr lang="en-US" dirty="0"/>
              <a:t>Image title</a:t>
            </a:r>
          </a:p>
        </p:txBody>
      </p:sp>
      <p:sp>
        <p:nvSpPr>
          <p:cNvPr id="11" name="Picture Placeholder 4">
            <a:extLst>
              <a:ext uri="{FF2B5EF4-FFF2-40B4-BE49-F238E27FC236}">
                <a16:creationId xmlns:a16="http://schemas.microsoft.com/office/drawing/2014/main" id="{E8D0F40D-CB9E-1843-A730-057166D81D53}"/>
              </a:ext>
            </a:extLst>
          </p:cNvPr>
          <p:cNvSpPr>
            <a:spLocks noGrp="1"/>
          </p:cNvSpPr>
          <p:nvPr>
            <p:ph type="pic" sz="quarter" idx="19"/>
          </p:nvPr>
        </p:nvSpPr>
        <p:spPr>
          <a:xfrm>
            <a:off x="4508500" y="822666"/>
            <a:ext cx="3175000" cy="2464373"/>
          </a:xfrm>
        </p:spPr>
        <p:txBody>
          <a:bodyPr/>
          <a:lstStyle/>
          <a:p>
            <a:r>
              <a:rPr lang="en-US"/>
              <a:t>Click icon to add picture</a:t>
            </a:r>
          </a:p>
        </p:txBody>
      </p:sp>
      <p:sp>
        <p:nvSpPr>
          <p:cNvPr id="12" name="Text Placeholder 16">
            <a:extLst>
              <a:ext uri="{FF2B5EF4-FFF2-40B4-BE49-F238E27FC236}">
                <a16:creationId xmlns:a16="http://schemas.microsoft.com/office/drawing/2014/main" id="{9087E294-959F-8743-9BAA-CE14410F1F21}"/>
              </a:ext>
            </a:extLst>
          </p:cNvPr>
          <p:cNvSpPr>
            <a:spLocks noGrp="1"/>
          </p:cNvSpPr>
          <p:nvPr>
            <p:ph type="body" sz="quarter" idx="20" hasCustomPrompt="1"/>
          </p:nvPr>
        </p:nvSpPr>
        <p:spPr>
          <a:xfrm>
            <a:off x="8178799" y="3368222"/>
            <a:ext cx="3175000" cy="573905"/>
          </a:xfrm>
          <a:noFill/>
        </p:spPr>
        <p:txBody>
          <a:bodyPr anchor="b"/>
          <a:lstStyle>
            <a:lvl1pPr marL="0" indent="0" algn="ctr">
              <a:buNone/>
              <a:defRPr b="1" i="0">
                <a:solidFill>
                  <a:schemeClr val="bg1"/>
                </a:solidFill>
                <a:latin typeface="Source Sans Pro" panose="020B0503030403020204" pitchFamily="34" charset="0"/>
                <a:ea typeface="Source Sans Pro" panose="020B0503030403020204" pitchFamily="34" charset="0"/>
              </a:defRPr>
            </a:lvl1pPr>
          </a:lstStyle>
          <a:p>
            <a:pPr lvl="0"/>
            <a:r>
              <a:rPr lang="en-US" dirty="0"/>
              <a:t>Image title</a:t>
            </a:r>
          </a:p>
        </p:txBody>
      </p:sp>
      <p:sp>
        <p:nvSpPr>
          <p:cNvPr id="13" name="Picture Placeholder 4">
            <a:extLst>
              <a:ext uri="{FF2B5EF4-FFF2-40B4-BE49-F238E27FC236}">
                <a16:creationId xmlns:a16="http://schemas.microsoft.com/office/drawing/2014/main" id="{5855E86E-EC22-4241-8F46-CA7738493BB5}"/>
              </a:ext>
            </a:extLst>
          </p:cNvPr>
          <p:cNvSpPr>
            <a:spLocks noGrp="1"/>
          </p:cNvSpPr>
          <p:nvPr>
            <p:ph type="pic" sz="quarter" idx="21"/>
          </p:nvPr>
        </p:nvSpPr>
        <p:spPr>
          <a:xfrm>
            <a:off x="8178799" y="812800"/>
            <a:ext cx="3175000" cy="2464373"/>
          </a:xfrm>
        </p:spPr>
        <p:txBody>
          <a:bodyPr/>
          <a:lstStyle/>
          <a:p>
            <a:r>
              <a:rPr lang="en-US"/>
              <a:t>Click icon to add picture</a:t>
            </a:r>
          </a:p>
        </p:txBody>
      </p:sp>
      <p:sp>
        <p:nvSpPr>
          <p:cNvPr id="15" name="Date Placeholder 14"/>
          <p:cNvSpPr>
            <a:spLocks noGrp="1"/>
          </p:cNvSpPr>
          <p:nvPr>
            <p:ph type="dt" sz="half" idx="22"/>
          </p:nvPr>
        </p:nvSpPr>
        <p:spPr/>
        <p:txBody>
          <a:bodyPr/>
          <a:lstStyle/>
          <a:p>
            <a:endParaRPr lang="en-US"/>
          </a:p>
        </p:txBody>
      </p:sp>
      <p:sp>
        <p:nvSpPr>
          <p:cNvPr id="16" name="Footer Placeholder 15"/>
          <p:cNvSpPr>
            <a:spLocks noGrp="1"/>
          </p:cNvSpPr>
          <p:nvPr>
            <p:ph type="ftr" sz="quarter" idx="23"/>
          </p:nvPr>
        </p:nvSpPr>
        <p:spPr>
          <a:solidFill>
            <a:schemeClr val="bg1"/>
          </a:solidFill>
          <a:ln>
            <a:solidFill>
              <a:schemeClr val="tx1"/>
            </a:solidFill>
          </a:ln>
        </p:spPr>
        <p:txBody>
          <a:bodyPr/>
          <a:lstStyle/>
          <a:p>
            <a:r>
              <a:rPr lang="en-US"/>
              <a:t>PPT Navy Eagle</a:t>
            </a:r>
            <a:endParaRPr lang="en-US" dirty="0"/>
          </a:p>
        </p:txBody>
      </p:sp>
      <p:sp>
        <p:nvSpPr>
          <p:cNvPr id="17" name="Slide Number Placeholder 16"/>
          <p:cNvSpPr>
            <a:spLocks noGrp="1"/>
          </p:cNvSpPr>
          <p:nvPr>
            <p:ph type="sldNum" sz="quarter" idx="24"/>
          </p:nvPr>
        </p:nvSpPr>
        <p:spPr/>
        <p:txBody>
          <a:bodyPr/>
          <a:lstStyle/>
          <a:p>
            <a:fld id="{1267BF92-073C-4ECE-B084-A7F2B13135E2}" type="slidenum">
              <a:rPr lang="en-US" smtClean="0"/>
              <a:pPr/>
              <a:t>‹#›</a:t>
            </a:fld>
            <a:endParaRPr lang="en-US" dirty="0"/>
          </a:p>
        </p:txBody>
      </p:sp>
    </p:spTree>
    <p:extLst>
      <p:ext uri="{BB962C8B-B14F-4D97-AF65-F5344CB8AC3E}">
        <p14:creationId xmlns:p14="http://schemas.microsoft.com/office/powerpoint/2010/main" val="693830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p>
        </p:txBody>
      </p:sp>
      <p:sp>
        <p:nvSpPr>
          <p:cNvPr id="7" name="Slide Number Placeholder 6"/>
          <p:cNvSpPr>
            <a:spLocks noGrp="1"/>
          </p:cNvSpPr>
          <p:nvPr>
            <p:ph type="sldNum" sz="quarter" idx="12"/>
          </p:nvPr>
        </p:nvSpPr>
        <p:spPr/>
        <p:txBody>
          <a:bodyPr/>
          <a:lstStyle/>
          <a:p>
            <a:fld id="{1267BF92-073C-4ECE-B084-A7F2B13135E2}" type="slidenum">
              <a:rPr lang="en-US" smtClean="0"/>
              <a:t>‹#›</a:t>
            </a:fld>
            <a:endParaRPr lang="en-US"/>
          </a:p>
        </p:txBody>
      </p:sp>
      <p:sp>
        <p:nvSpPr>
          <p:cNvPr id="8" name="Title 1">
            <a:extLst>
              <a:ext uri="{FF2B5EF4-FFF2-40B4-BE49-F238E27FC236}">
                <a16:creationId xmlns:a16="http://schemas.microsoft.com/office/drawing/2014/main" id="{F36EEFDC-0485-E041-BFC2-C2C0F7699926}"/>
              </a:ext>
            </a:extLst>
          </p:cNvPr>
          <p:cNvSpPr>
            <a:spLocks noGrp="1"/>
          </p:cNvSpPr>
          <p:nvPr>
            <p:ph type="title"/>
          </p:nvPr>
        </p:nvSpPr>
        <p:spPr>
          <a:xfrm>
            <a:off x="838199" y="681038"/>
            <a:ext cx="10515600" cy="695375"/>
          </a:xfrm>
          <a:prstGeom prst="rect">
            <a:avLst/>
          </a:prstGeom>
        </p:spPr>
        <p:txBody>
          <a:bodyPr/>
          <a:lstStyle>
            <a:lvl1pPr>
              <a:defRPr>
                <a:solidFill>
                  <a:schemeClr val="accent4"/>
                </a:solidFill>
              </a:defRPr>
            </a:lvl1pPr>
          </a:lstStyle>
          <a:p>
            <a:r>
              <a:rPr lang="en-US"/>
              <a:t>Click to edit Master title style</a:t>
            </a:r>
          </a:p>
        </p:txBody>
      </p:sp>
      <p:sp>
        <p:nvSpPr>
          <p:cNvPr id="9" name="Content Placeholder 6">
            <a:extLst>
              <a:ext uri="{FF2B5EF4-FFF2-40B4-BE49-F238E27FC236}">
                <a16:creationId xmlns:a16="http://schemas.microsoft.com/office/drawing/2014/main" id="{4E860304-383D-664A-A622-EE46F54D4056}"/>
              </a:ext>
            </a:extLst>
          </p:cNvPr>
          <p:cNvSpPr>
            <a:spLocks noGrp="1"/>
          </p:cNvSpPr>
          <p:nvPr>
            <p:ph sz="quarter" idx="13"/>
          </p:nvPr>
        </p:nvSpPr>
        <p:spPr>
          <a:xfrm>
            <a:off x="838199" y="2336800"/>
            <a:ext cx="10515600" cy="3840160"/>
          </a:xfrm>
        </p:spPr>
        <p:txBody>
          <a:bodyPr numCol="2"/>
          <a:lstStyle>
            <a:lvl1pPr marL="0" indent="0">
              <a:buFont typeface="Arial" panose="020B0604020202020204" pitchFamily="34" charset="0"/>
              <a:buNone/>
              <a:defRPr b="0" i="0">
                <a:solidFill>
                  <a:schemeClr val="tx1"/>
                </a:solidFill>
                <a:latin typeface="Source Sans Pro" panose="020B0503030403020204" pitchFamily="34" charset="0"/>
                <a:ea typeface="Source Sans Pro" panose="020B0503030403020204" pitchFamily="34" charset="0"/>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1"/>
            <a:r>
              <a:rPr lang="en-US"/>
              <a:t>Second level</a:t>
            </a:r>
          </a:p>
        </p:txBody>
      </p:sp>
      <p:sp>
        <p:nvSpPr>
          <p:cNvPr id="10" name="Text Placeholder 16">
            <a:extLst>
              <a:ext uri="{FF2B5EF4-FFF2-40B4-BE49-F238E27FC236}">
                <a16:creationId xmlns:a16="http://schemas.microsoft.com/office/drawing/2014/main" id="{DCB42B82-3F8F-4448-9A06-9589D073824F}"/>
              </a:ext>
            </a:extLst>
          </p:cNvPr>
          <p:cNvSpPr>
            <a:spLocks noGrp="1"/>
          </p:cNvSpPr>
          <p:nvPr>
            <p:ph type="body" sz="quarter" idx="14" hasCustomPrompt="1"/>
          </p:nvPr>
        </p:nvSpPr>
        <p:spPr>
          <a:xfrm>
            <a:off x="838199" y="1412105"/>
            <a:ext cx="10515600" cy="749300"/>
          </a:xfrm>
          <a:noFill/>
        </p:spPr>
        <p:txBody>
          <a:bodyPr/>
          <a:lstStyle>
            <a:lvl1pPr marL="0" indent="0">
              <a:buNone/>
              <a:defRPr b="1" i="0">
                <a:solidFill>
                  <a:schemeClr val="tx1"/>
                </a:solidFill>
                <a:latin typeface="Source Sans Pro" panose="020B0503030403020204" pitchFamily="34" charset="0"/>
                <a:ea typeface="Source Sans Pro" panose="020B0503030403020204" pitchFamily="34" charset="0"/>
              </a:defRPr>
            </a:lvl1pPr>
          </a:lstStyle>
          <a:p>
            <a:pPr lvl="0"/>
            <a:r>
              <a:rPr lang="en-US" dirty="0"/>
              <a:t>Sub heading</a:t>
            </a:r>
          </a:p>
        </p:txBody>
      </p:sp>
      <p:sp>
        <p:nvSpPr>
          <p:cNvPr id="2" name="Footer Placeholder 1"/>
          <p:cNvSpPr>
            <a:spLocks noGrp="1"/>
          </p:cNvSpPr>
          <p:nvPr>
            <p:ph type="ftr" sz="quarter" idx="15"/>
          </p:nvPr>
        </p:nvSpPr>
        <p:spPr/>
        <p:txBody>
          <a:bodyPr/>
          <a:lstStyle/>
          <a:p>
            <a:r>
              <a:rPr lang="en-US"/>
              <a:t>PPT Navy Eagle</a:t>
            </a:r>
            <a:endParaRPr lang="en-US" dirty="0"/>
          </a:p>
        </p:txBody>
      </p:sp>
    </p:spTree>
    <p:extLst>
      <p:ext uri="{BB962C8B-B14F-4D97-AF65-F5344CB8AC3E}">
        <p14:creationId xmlns:p14="http://schemas.microsoft.com/office/powerpoint/2010/main" val="2354748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36EEFDC-0485-E041-BFC2-C2C0F7699926}"/>
              </a:ext>
            </a:extLst>
          </p:cNvPr>
          <p:cNvSpPr>
            <a:spLocks noGrp="1"/>
          </p:cNvSpPr>
          <p:nvPr>
            <p:ph type="title"/>
          </p:nvPr>
        </p:nvSpPr>
        <p:spPr>
          <a:xfrm>
            <a:off x="838199" y="681038"/>
            <a:ext cx="8479055" cy="695375"/>
          </a:xfrm>
          <a:prstGeom prst="rect">
            <a:avLst/>
          </a:prstGeom>
        </p:spPr>
        <p:txBody>
          <a:bodyPr/>
          <a:lstStyle>
            <a:lvl1pPr>
              <a:defRPr>
                <a:solidFill>
                  <a:schemeClr val="bg1"/>
                </a:solidFill>
              </a:defRPr>
            </a:lvl1pPr>
          </a:lstStyle>
          <a:p>
            <a:r>
              <a:rPr lang="en-US"/>
              <a:t>Click to edit Master title style</a:t>
            </a:r>
          </a:p>
        </p:txBody>
      </p:sp>
      <p:sp>
        <p:nvSpPr>
          <p:cNvPr id="9" name="Content Placeholder 6">
            <a:extLst>
              <a:ext uri="{FF2B5EF4-FFF2-40B4-BE49-F238E27FC236}">
                <a16:creationId xmlns:a16="http://schemas.microsoft.com/office/drawing/2014/main" id="{4E860304-383D-664A-A622-EE46F54D4056}"/>
              </a:ext>
            </a:extLst>
          </p:cNvPr>
          <p:cNvSpPr>
            <a:spLocks noGrp="1"/>
          </p:cNvSpPr>
          <p:nvPr>
            <p:ph sz="quarter" idx="13"/>
          </p:nvPr>
        </p:nvSpPr>
        <p:spPr>
          <a:xfrm>
            <a:off x="838199" y="2336800"/>
            <a:ext cx="10515600" cy="3840160"/>
          </a:xfrm>
        </p:spPr>
        <p:txBody>
          <a:bodyPr numCol="2"/>
          <a:lstStyle>
            <a:lvl1pPr marL="0" indent="0">
              <a:buFont typeface="Arial" panose="020B0604020202020204" pitchFamily="34" charset="0"/>
              <a:buNone/>
              <a:defRPr b="0" i="0">
                <a:solidFill>
                  <a:schemeClr val="bg1"/>
                </a:solidFill>
                <a:latin typeface="Source Sans Pro" panose="020B0503030403020204" pitchFamily="34" charset="0"/>
                <a:ea typeface="Source Sans Pro" panose="020B0503030403020204" pitchFamily="34" charset="0"/>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1"/>
            <a:r>
              <a:rPr lang="en-US"/>
              <a:t>Second level</a:t>
            </a:r>
          </a:p>
        </p:txBody>
      </p:sp>
      <p:sp>
        <p:nvSpPr>
          <p:cNvPr id="10" name="Text Placeholder 16">
            <a:extLst>
              <a:ext uri="{FF2B5EF4-FFF2-40B4-BE49-F238E27FC236}">
                <a16:creationId xmlns:a16="http://schemas.microsoft.com/office/drawing/2014/main" id="{DCB42B82-3F8F-4448-9A06-9589D073824F}"/>
              </a:ext>
            </a:extLst>
          </p:cNvPr>
          <p:cNvSpPr>
            <a:spLocks noGrp="1"/>
          </p:cNvSpPr>
          <p:nvPr>
            <p:ph type="body" sz="quarter" idx="14" hasCustomPrompt="1"/>
          </p:nvPr>
        </p:nvSpPr>
        <p:spPr>
          <a:xfrm>
            <a:off x="838199" y="1412105"/>
            <a:ext cx="10515600" cy="749300"/>
          </a:xfrm>
          <a:noFill/>
        </p:spPr>
        <p:txBody>
          <a:bodyPr/>
          <a:lstStyle>
            <a:lvl1pPr marL="0" indent="0">
              <a:buNone/>
              <a:defRPr b="1" i="0">
                <a:solidFill>
                  <a:schemeClr val="bg1"/>
                </a:solidFill>
                <a:latin typeface="Source Sans Pro" panose="020B0503030403020204" pitchFamily="34" charset="0"/>
                <a:ea typeface="Source Sans Pro" panose="020B0503030403020204" pitchFamily="34" charset="0"/>
              </a:defRPr>
            </a:lvl1pPr>
          </a:lstStyle>
          <a:p>
            <a:pPr lvl="0"/>
            <a:r>
              <a:rPr lang="en-US" dirty="0"/>
              <a:t>Sub heading</a:t>
            </a:r>
          </a:p>
        </p:txBody>
      </p:sp>
      <p:sp>
        <p:nvSpPr>
          <p:cNvPr id="3" name="Date Placeholder 2"/>
          <p:cNvSpPr>
            <a:spLocks noGrp="1"/>
          </p:cNvSpPr>
          <p:nvPr>
            <p:ph type="dt" sz="half" idx="15"/>
          </p:nvPr>
        </p:nvSpPr>
        <p:spPr/>
        <p:txBody>
          <a:bodyPr/>
          <a:lstStyle/>
          <a:p>
            <a:endParaRPr lang="en-US"/>
          </a:p>
        </p:txBody>
      </p:sp>
      <p:sp>
        <p:nvSpPr>
          <p:cNvPr id="4" name="Footer Placeholder 3"/>
          <p:cNvSpPr>
            <a:spLocks noGrp="1"/>
          </p:cNvSpPr>
          <p:nvPr>
            <p:ph type="ftr" sz="quarter" idx="16"/>
          </p:nvPr>
        </p:nvSpPr>
        <p:spPr>
          <a:solidFill>
            <a:schemeClr val="bg1"/>
          </a:solidFill>
        </p:spPr>
        <p:txBody>
          <a:bodyPr/>
          <a:lstStyle/>
          <a:p>
            <a:r>
              <a:rPr lang="en-US"/>
              <a:t>PPT Navy Eagle</a:t>
            </a:r>
            <a:endParaRPr lang="en-US" dirty="0"/>
          </a:p>
        </p:txBody>
      </p:sp>
      <p:sp>
        <p:nvSpPr>
          <p:cNvPr id="11" name="Slide Number Placeholder 10"/>
          <p:cNvSpPr>
            <a:spLocks noGrp="1"/>
          </p:cNvSpPr>
          <p:nvPr>
            <p:ph type="sldNum" sz="quarter" idx="17"/>
          </p:nvPr>
        </p:nvSpPr>
        <p:spPr/>
        <p:txBody>
          <a:bodyPr/>
          <a:lstStyle/>
          <a:p>
            <a:fld id="{1267BF92-073C-4ECE-B084-A7F2B13135E2}" type="slidenum">
              <a:rPr lang="en-US" smtClean="0"/>
              <a:pPr/>
              <a:t>‹#›</a:t>
            </a:fld>
            <a:endParaRPr lang="en-US" dirty="0"/>
          </a:p>
        </p:txBody>
      </p:sp>
    </p:spTree>
    <p:extLst>
      <p:ext uri="{BB962C8B-B14F-4D97-AF65-F5344CB8AC3E}">
        <p14:creationId xmlns:p14="http://schemas.microsoft.com/office/powerpoint/2010/main" val="1487158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99" y="681038"/>
            <a:ext cx="8479055" cy="695375"/>
          </a:xfrm>
          <a:prstGeom prst="rect">
            <a:avLst/>
          </a:prstGeom>
        </p:spPr>
        <p:txBody>
          <a:bodyPr vert="horz" lIns="91440" tIns="45720" rIns="91440" bIns="45720" rtlCol="0" anchor="b" anchorCtr="0">
            <a:normAutofit/>
          </a:bodyPr>
          <a:lstStyle/>
          <a:p>
            <a:r>
              <a:rPr lang="en-US" dirty="0"/>
              <a:t>Sub-section Title</a:t>
            </a:r>
          </a:p>
        </p:txBody>
      </p:sp>
      <p:sp>
        <p:nvSpPr>
          <p:cNvPr id="3" name="Text Placeholder 2"/>
          <p:cNvSpPr>
            <a:spLocks noGrp="1"/>
          </p:cNvSpPr>
          <p:nvPr>
            <p:ph type="body" idx="1"/>
          </p:nvPr>
        </p:nvSpPr>
        <p:spPr>
          <a:xfrm>
            <a:off x="838199" y="1540043"/>
            <a:ext cx="10515599" cy="4636920"/>
          </a:xfrm>
          <a:prstGeom prst="rect">
            <a:avLst/>
          </a:prstGeom>
        </p:spPr>
        <p:txBody>
          <a:bodyPr vert="horz" lIns="91440" tIns="45720" rIns="91440" bIns="45720" numCol="2" rtlCol="0">
            <a:normAutofit/>
          </a:bodyPr>
          <a:lstStyle/>
          <a:p>
            <a:pPr lvl="0"/>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solidFill>
                <a:latin typeface="Source Sans Pro" panose="020B0503030403020204" pitchFamily="34" charset="0"/>
                <a:ea typeface="Source Sans Pro" panose="020B0503030403020204" pitchFamily="34" charset="0"/>
              </a:defRPr>
            </a:lvl1pPr>
          </a:lstStyle>
          <a:p>
            <a:endParaRPr lang="en-US"/>
          </a:p>
        </p:txBody>
      </p:sp>
      <p:sp>
        <p:nvSpPr>
          <p:cNvPr id="6" name="Footer Placeholder 4"/>
          <p:cNvSpPr>
            <a:spLocks noGrp="1"/>
          </p:cNvSpPr>
          <p:nvPr>
            <p:ph type="ftr" sz="quarter" idx="3"/>
          </p:nvPr>
        </p:nvSpPr>
        <p:spPr>
          <a:xfrm>
            <a:off x="9631404" y="6354247"/>
            <a:ext cx="1722395" cy="369332"/>
          </a:xfrm>
          <a:prstGeom prst="rect">
            <a:avLst/>
          </a:prstGeom>
          <a:ln w="12700">
            <a:solidFill>
              <a:schemeClr val="tx1"/>
            </a:solidFill>
          </a:ln>
        </p:spPr>
        <p:txBody>
          <a:bodyPr vert="horz" wrap="none" lIns="182880" tIns="91440" rIns="548640" bIns="91440" rtlCol="0" anchor="ctr">
            <a:spAutoFit/>
          </a:bodyPr>
          <a:lstStyle>
            <a:lvl1pPr algn="r">
              <a:defRPr sz="1200">
                <a:solidFill>
                  <a:schemeClr val="tx1"/>
                </a:solidFill>
              </a:defRPr>
            </a:lvl1pPr>
          </a:lstStyle>
          <a:p>
            <a:r>
              <a:rPr lang="en-US"/>
              <a:t>PPT Navy Eagle</a:t>
            </a:r>
            <a:endParaRPr lang="en-US" dirty="0"/>
          </a:p>
        </p:txBody>
      </p:sp>
      <p:sp>
        <p:nvSpPr>
          <p:cNvPr id="7" name="Slide Number Placeholder 5"/>
          <p:cNvSpPr>
            <a:spLocks noGrp="1"/>
          </p:cNvSpPr>
          <p:nvPr>
            <p:ph type="sldNum" sz="quarter" idx="4"/>
          </p:nvPr>
        </p:nvSpPr>
        <p:spPr>
          <a:xfrm>
            <a:off x="10956470" y="6356350"/>
            <a:ext cx="397329" cy="365125"/>
          </a:xfrm>
          <a:prstGeom prst="rect">
            <a:avLst/>
          </a:prstGeom>
        </p:spPr>
        <p:txBody>
          <a:bodyPr vert="horz" lIns="91440" tIns="45720" rIns="91440" bIns="45720" rtlCol="0" anchor="ctr"/>
          <a:lstStyle>
            <a:lvl1pPr algn="l">
              <a:defRPr sz="1200">
                <a:solidFill>
                  <a:schemeClr val="tx1"/>
                </a:solidFill>
              </a:defRPr>
            </a:lvl1pPr>
          </a:lstStyle>
          <a:p>
            <a:fld id="{1267BF92-073C-4ECE-B084-A7F2B13135E2}" type="slidenum">
              <a:rPr lang="en-US" smtClean="0"/>
              <a:pPr/>
              <a:t>‹#›</a:t>
            </a:fld>
            <a:endParaRPr lang="en-US" dirty="0"/>
          </a:p>
        </p:txBody>
      </p:sp>
    </p:spTree>
    <p:extLst>
      <p:ext uri="{BB962C8B-B14F-4D97-AF65-F5344CB8AC3E}">
        <p14:creationId xmlns:p14="http://schemas.microsoft.com/office/powerpoint/2010/main" val="2439814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dt="0"/>
  <p:txStyles>
    <p:titleStyle>
      <a:lvl1pPr algn="l" defTabSz="914400" rtl="0" eaLnBrk="1" latinLnBrk="0" hangingPunct="1">
        <a:lnSpc>
          <a:spcPct val="90000"/>
        </a:lnSpc>
        <a:spcBef>
          <a:spcPct val="0"/>
        </a:spcBef>
        <a:buNone/>
        <a:defRPr sz="3600" kern="1200" baseline="0">
          <a:solidFill>
            <a:schemeClr val="tx1"/>
          </a:solidFill>
          <a:latin typeface="Merriweather"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0" i="0" kern="1200" baseline="0">
          <a:solidFill>
            <a:schemeClr val="tx1"/>
          </a:solidFill>
          <a:latin typeface="Source Sans Pro" panose="020B0503030403020204" pitchFamily="34" charset="0"/>
          <a:ea typeface="Source Sans Pro" panose="020B05030304030202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3.xml"/><Relationship Id="rId5" Type="http://schemas.openxmlformats.org/officeDocument/2006/relationships/image" Target="../media/image24.jpe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3.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mailto:ssegrest@dstewart.com" TargetMode="External"/><Relationship Id="rId2" Type="http://schemas.openxmlformats.org/officeDocument/2006/relationships/hyperlink" Target="mailto:Ulrike.smith@fsbnh.bank" TargetMode="External"/><Relationship Id="rId1" Type="http://schemas.openxmlformats.org/officeDocument/2006/relationships/slideLayout" Target="../slideLayouts/slideLayout3.xml"/><Relationship Id="rId6" Type="http://schemas.openxmlformats.org/officeDocument/2006/relationships/hyperlink" Target="mailto:telee@fdic.gov" TargetMode="External"/><Relationship Id="rId5" Type="http://schemas.openxmlformats.org/officeDocument/2006/relationships/hyperlink" Target="mailto:rmclaughlin@digitalequity.us" TargetMode="External"/><Relationship Id="rId4" Type="http://schemas.openxmlformats.org/officeDocument/2006/relationships/hyperlink" Target="mailto:lisa.trisciani@connection.co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govconnection.com/" TargetMode="External"/><Relationship Id="rId2" Type="http://schemas.openxmlformats.org/officeDocument/2006/relationships/hyperlink" Target="https://www.dstewart.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dstewart.com/" TargetMode="External"/><Relationship Id="rId2" Type="http://schemas.openxmlformats.org/officeDocument/2006/relationships/hyperlink" Target="https://www.fsbnh.bank/" TargetMode="External"/><Relationship Id="rId1" Type="http://schemas.openxmlformats.org/officeDocument/2006/relationships/slideLayout" Target="../slideLayouts/slideLayout2.xml"/><Relationship Id="rId5" Type="http://schemas.openxmlformats.org/officeDocument/2006/relationships/hyperlink" Target="https://www.digitalequity.us/index.html" TargetMode="External"/><Relationship Id="rId4" Type="http://schemas.openxmlformats.org/officeDocument/2006/relationships/hyperlink" Target="https://www.govconnection.com/"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6255" y="840509"/>
            <a:ext cx="11887199" cy="3029527"/>
          </a:xfrm>
        </p:spPr>
        <p:txBody>
          <a:bodyPr>
            <a:normAutofit/>
          </a:bodyPr>
          <a:lstStyle/>
          <a:p>
            <a:r>
              <a:rPr lang="en-US" sz="5900" b="1" i="1" u="sng" dirty="0">
                <a:effectLst>
                  <a:outerShdw blurRad="38100" dist="38100" dir="2700000" algn="tl">
                    <a:srgbClr val="000000">
                      <a:alpha val="43137"/>
                    </a:srgbClr>
                  </a:outerShdw>
                </a:effectLst>
              </a:rPr>
              <a:t>Connecting the Digital Footprint </a:t>
            </a:r>
            <a:r>
              <a:rPr lang="en-US" sz="2700" b="1" i="1" u="sng" dirty="0"/>
              <a:t>(webinar series)</a:t>
            </a:r>
            <a:br>
              <a:rPr lang="en-US" sz="6000" b="1" dirty="0"/>
            </a:br>
            <a:br>
              <a:rPr lang="en-US" sz="2400" b="1" dirty="0"/>
            </a:br>
            <a:r>
              <a:rPr lang="en-US" sz="2900" b="1" dirty="0"/>
              <a:t>Equipping Low-and-Moderate Income (LMI) Youth for the New Normal: </a:t>
            </a:r>
            <a:r>
              <a:rPr lang="en-US" sz="2900" b="1" dirty="0">
                <a:solidFill>
                  <a:srgbClr val="FF0000"/>
                </a:solidFill>
              </a:rPr>
              <a:t>Ensuring Computer Access</a:t>
            </a:r>
            <a:endParaRPr lang="en-US" sz="2900" dirty="0"/>
          </a:p>
        </p:txBody>
      </p:sp>
      <p:sp>
        <p:nvSpPr>
          <p:cNvPr id="3" name="Subtitle 2"/>
          <p:cNvSpPr>
            <a:spLocks noGrp="1"/>
          </p:cNvSpPr>
          <p:nvPr>
            <p:ph type="subTitle" idx="1"/>
          </p:nvPr>
        </p:nvSpPr>
        <p:spPr/>
        <p:txBody>
          <a:bodyPr/>
          <a:lstStyle/>
          <a:p>
            <a:r>
              <a:rPr lang="en-US" dirty="0"/>
              <a:t>Thursday, June 4, 2020 </a:t>
            </a:r>
          </a:p>
          <a:p>
            <a:r>
              <a:rPr lang="en-US" dirty="0"/>
              <a:t> 11AM (EST) to 12PM (EST)</a:t>
            </a:r>
          </a:p>
        </p:txBody>
      </p:sp>
    </p:spTree>
    <p:extLst>
      <p:ext uri="{BB962C8B-B14F-4D97-AF65-F5344CB8AC3E}">
        <p14:creationId xmlns:p14="http://schemas.microsoft.com/office/powerpoint/2010/main" val="2281093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52F7A-80C7-4573-859D-595161A33CB6}"/>
              </a:ext>
            </a:extLst>
          </p:cNvPr>
          <p:cNvSpPr>
            <a:spLocks noGrp="1"/>
          </p:cNvSpPr>
          <p:nvPr>
            <p:ph type="title"/>
          </p:nvPr>
        </p:nvSpPr>
        <p:spPr>
          <a:xfrm>
            <a:off x="2038524" y="788172"/>
            <a:ext cx="10153475" cy="695375"/>
          </a:xfrm>
        </p:spPr>
        <p:txBody>
          <a:bodyPr>
            <a:normAutofit fontScale="90000"/>
          </a:bodyPr>
          <a:lstStyle/>
          <a:p>
            <a:pPr algn="ctr"/>
            <a:r>
              <a:rPr lang="en-US" dirty="0">
                <a:solidFill>
                  <a:schemeClr val="accent6"/>
                </a:solidFill>
                <a:effectLst>
                  <a:outerShdw blurRad="38100" dist="38100" dir="2700000" algn="tl">
                    <a:srgbClr val="000000">
                      <a:alpha val="43137"/>
                    </a:srgbClr>
                  </a:outerShdw>
                </a:effectLst>
              </a:rPr>
              <a:t>Sarah </a:t>
            </a:r>
            <a:r>
              <a:rPr lang="en-US" dirty="0" err="1">
                <a:solidFill>
                  <a:schemeClr val="accent6"/>
                </a:solidFill>
                <a:effectLst>
                  <a:outerShdw blurRad="38100" dist="38100" dir="2700000" algn="tl">
                    <a:srgbClr val="000000">
                      <a:alpha val="43137"/>
                    </a:srgbClr>
                  </a:outerShdw>
                </a:effectLst>
              </a:rPr>
              <a:t>Segrest</a:t>
            </a:r>
            <a:r>
              <a:rPr lang="en-US" b="1" dirty="0">
                <a:solidFill>
                  <a:schemeClr val="accent6"/>
                </a:solidFill>
                <a:effectLst>
                  <a:outerShdw blurRad="38100" dist="38100" dir="2700000" algn="tl">
                    <a:srgbClr val="000000">
                      <a:alpha val="43137"/>
                    </a:srgbClr>
                  </a:outerShdw>
                </a:effectLst>
                <a:latin typeface="+mj-lt"/>
              </a:rPr>
              <a:t>: </a:t>
            </a:r>
            <a:r>
              <a:rPr lang="en-US" dirty="0">
                <a:solidFill>
                  <a:schemeClr val="accent6"/>
                </a:solidFill>
                <a:effectLst>
                  <a:outerShdw blurRad="38100" dist="38100" dir="2700000" algn="tl">
                    <a:srgbClr val="000000">
                      <a:alpha val="43137"/>
                    </a:srgbClr>
                  </a:outerShdw>
                </a:effectLst>
              </a:rPr>
              <a:t>Resources for Greater Impact</a:t>
            </a:r>
            <a:br>
              <a:rPr lang="en-US" dirty="0"/>
            </a:br>
            <a:endParaRPr lang="en-US" b="1" dirty="0">
              <a:solidFill>
                <a:schemeClr val="tx1"/>
              </a:solidFill>
              <a:effectLst>
                <a:outerShdw blurRad="38100" dist="38100" dir="2700000" algn="tl">
                  <a:srgbClr val="000000">
                    <a:alpha val="43137"/>
                  </a:srgbClr>
                </a:outerShdw>
              </a:effectLst>
              <a:latin typeface="+mj-lt"/>
            </a:endParaRPr>
          </a:p>
        </p:txBody>
      </p:sp>
      <p:pic>
        <p:nvPicPr>
          <p:cNvPr id="1026" name="Picture 2" descr="Sarah Segr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24" y="554473"/>
            <a:ext cx="2170537" cy="21705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Douglas Stewart 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698" y="5920103"/>
            <a:ext cx="2861855" cy="7752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ollaborating with Maslow - Flipped Learning Network Hub">
            <a:extLst>
              <a:ext uri="{FF2B5EF4-FFF2-40B4-BE49-F238E27FC236}">
                <a16:creationId xmlns:a16="http://schemas.microsoft.com/office/drawing/2014/main" id="{63F70223-DE1D-49A2-A5AC-23BC283B06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82"/>
          <a:stretch/>
        </p:blipFill>
        <p:spPr bwMode="auto">
          <a:xfrm>
            <a:off x="2892233" y="1799132"/>
            <a:ext cx="5404479" cy="40432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7122BAA-9001-4558-93C4-BE8171C5B1EA}"/>
              </a:ext>
            </a:extLst>
          </p:cNvPr>
          <p:cNvPicPr>
            <a:picLocks noChangeAspect="1"/>
          </p:cNvPicPr>
          <p:nvPr/>
        </p:nvPicPr>
        <p:blipFill rotWithShape="1">
          <a:blip r:embed="rId5"/>
          <a:srcRect t="1350" b="9924"/>
          <a:stretch/>
        </p:blipFill>
        <p:spPr>
          <a:xfrm>
            <a:off x="8422661" y="3099733"/>
            <a:ext cx="3389038" cy="3346631"/>
          </a:xfrm>
          <a:prstGeom prst="rect">
            <a:avLst/>
          </a:prstGeom>
        </p:spPr>
      </p:pic>
    </p:spTree>
    <p:extLst>
      <p:ext uri="{BB962C8B-B14F-4D97-AF65-F5344CB8AC3E}">
        <p14:creationId xmlns:p14="http://schemas.microsoft.com/office/powerpoint/2010/main" val="2641117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21C754B9-969D-49A2-9F2A-FF63B663C739}"/>
              </a:ext>
            </a:extLst>
          </p:cNvPr>
          <p:cNvSpPr>
            <a:spLocks noGrp="1"/>
          </p:cNvSpPr>
          <p:nvPr>
            <p:ph type="title"/>
          </p:nvPr>
        </p:nvSpPr>
        <p:spPr>
          <a:xfrm>
            <a:off x="2298582" y="778496"/>
            <a:ext cx="9977389" cy="695375"/>
          </a:xfrm>
        </p:spPr>
        <p:txBody>
          <a:bodyPr>
            <a:noAutofit/>
          </a:bodyPr>
          <a:lstStyle/>
          <a:p>
            <a:r>
              <a:rPr lang="en-US" sz="3200" b="1" dirty="0">
                <a:solidFill>
                  <a:schemeClr val="accent6"/>
                </a:solidFill>
                <a:effectLst>
                  <a:outerShdw blurRad="38100" dist="38100" dir="2700000" algn="tl">
                    <a:srgbClr val="000000">
                      <a:alpha val="43137"/>
                    </a:srgbClr>
                  </a:outerShdw>
                </a:effectLst>
                <a:latin typeface="+mj-lt"/>
              </a:rPr>
              <a:t>Sarah Segrest</a:t>
            </a:r>
            <a:r>
              <a:rPr lang="en-US" sz="3200" b="1">
                <a:solidFill>
                  <a:schemeClr val="accent6"/>
                </a:solidFill>
                <a:effectLst>
                  <a:outerShdw blurRad="38100" dist="38100" dir="2700000" algn="tl">
                    <a:srgbClr val="000000">
                      <a:alpha val="43137"/>
                    </a:srgbClr>
                  </a:outerShdw>
                </a:effectLst>
                <a:latin typeface="+mj-lt"/>
              </a:rPr>
              <a:t>: EdTech Tools </a:t>
            </a:r>
            <a:r>
              <a:rPr lang="en-US" sz="3200" b="1" dirty="0">
                <a:solidFill>
                  <a:schemeClr val="accent6"/>
                </a:solidFill>
                <a:effectLst>
                  <a:outerShdw blurRad="38100" dist="38100" dir="2700000" algn="tl">
                    <a:srgbClr val="000000">
                      <a:alpha val="43137"/>
                    </a:srgbClr>
                  </a:outerShdw>
                </a:effectLst>
                <a:latin typeface="+mj-lt"/>
              </a:rPr>
              <a:t>for Equity</a:t>
            </a:r>
            <a:br>
              <a:rPr lang="en-US" sz="3200" dirty="0"/>
            </a:br>
            <a:endParaRPr lang="en-US" sz="3200" b="1" dirty="0">
              <a:solidFill>
                <a:schemeClr val="tx1"/>
              </a:solidFill>
              <a:effectLst>
                <a:outerShdw blurRad="38100" dist="38100" dir="2700000" algn="tl">
                  <a:srgbClr val="000000">
                    <a:alpha val="43137"/>
                  </a:srgbClr>
                </a:outerShdw>
              </a:effectLst>
              <a:latin typeface="+mj-lt"/>
            </a:endParaRPr>
          </a:p>
        </p:txBody>
      </p:sp>
      <p:pic>
        <p:nvPicPr>
          <p:cNvPr id="2050" name="Picture 2" descr="Sarah Segr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61" y="556795"/>
            <a:ext cx="2093099" cy="20930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Douglas Stewart 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60" y="5924939"/>
            <a:ext cx="2733685" cy="7831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3879F09-427A-4988-8ADF-1C0EE5795B58}"/>
              </a:ext>
            </a:extLst>
          </p:cNvPr>
          <p:cNvPicPr>
            <a:picLocks noChangeAspect="1"/>
          </p:cNvPicPr>
          <p:nvPr/>
        </p:nvPicPr>
        <p:blipFill>
          <a:blip r:embed="rId4"/>
          <a:stretch>
            <a:fillRect/>
          </a:stretch>
        </p:blipFill>
        <p:spPr>
          <a:xfrm>
            <a:off x="7397907" y="1404276"/>
            <a:ext cx="3474874" cy="4520663"/>
          </a:xfrm>
          <a:prstGeom prst="rect">
            <a:avLst/>
          </a:prstGeom>
          <a:ln w="12700">
            <a:solidFill>
              <a:schemeClr val="bg2">
                <a:lumMod val="10000"/>
              </a:schemeClr>
            </a:solidFill>
          </a:ln>
        </p:spPr>
      </p:pic>
      <p:pic>
        <p:nvPicPr>
          <p:cNvPr id="1032" name="Picture 8" descr="Types of GoGuardian Block Pages – GoGuardian Help Center">
            <a:extLst>
              <a:ext uri="{FF2B5EF4-FFF2-40B4-BE49-F238E27FC236}">
                <a16:creationId xmlns:a16="http://schemas.microsoft.com/office/drawing/2014/main" id="{2694E5B3-6061-4477-99FC-5DCB9578CE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655" t="38640" r="32992"/>
          <a:stretch/>
        </p:blipFill>
        <p:spPr bwMode="auto">
          <a:xfrm>
            <a:off x="3095117" y="1740797"/>
            <a:ext cx="3344272" cy="3847619"/>
          </a:xfrm>
          <a:prstGeom prst="rect">
            <a:avLst/>
          </a:prstGeom>
          <a:noFill/>
          <a:ln w="12700">
            <a:solidFill>
              <a:schemeClr val="bg2">
                <a:lumMod val="10000"/>
              </a:schemeClr>
            </a:solidFill>
          </a:ln>
          <a:extLst>
            <a:ext uri="{909E8E84-426E-40DD-AFC4-6F175D3DCCD1}">
              <a14:hiddenFill xmlns:a14="http://schemas.microsoft.com/office/drawing/2010/main">
                <a:solidFill>
                  <a:srgbClr val="FFFFFF"/>
                </a:solidFill>
              </a14:hiddenFill>
            </a:ext>
          </a:extLst>
        </p:spPr>
      </p:pic>
      <p:pic>
        <p:nvPicPr>
          <p:cNvPr id="1030" name="Picture 6" descr="English Language Learning - Veative">
            <a:extLst>
              <a:ext uri="{FF2B5EF4-FFF2-40B4-BE49-F238E27FC236}">
                <a16:creationId xmlns:a16="http://schemas.microsoft.com/office/drawing/2014/main" id="{EA4602C9-19B3-4F8C-9C19-42DE95EEDB2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809" r="18922"/>
          <a:stretch/>
        </p:blipFill>
        <p:spPr bwMode="auto">
          <a:xfrm>
            <a:off x="4914383" y="3789727"/>
            <a:ext cx="3288484" cy="2749825"/>
          </a:xfrm>
          <a:prstGeom prst="rect">
            <a:avLst/>
          </a:prstGeom>
          <a:noFill/>
          <a:ln w="12700">
            <a:solidFill>
              <a:schemeClr val="bg2">
                <a:lumMod val="1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95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1B9BC-103E-4101-B522-913A88B2F15A}"/>
              </a:ext>
            </a:extLst>
          </p:cNvPr>
          <p:cNvSpPr>
            <a:spLocks noGrp="1"/>
          </p:cNvSpPr>
          <p:nvPr>
            <p:ph type="title"/>
          </p:nvPr>
        </p:nvSpPr>
        <p:spPr>
          <a:xfrm>
            <a:off x="1006764" y="0"/>
            <a:ext cx="11859490" cy="695375"/>
          </a:xfrm>
        </p:spPr>
        <p:txBody>
          <a:bodyPr>
            <a:normAutofit/>
          </a:bodyPr>
          <a:lstStyle/>
          <a:p>
            <a:pPr algn="ctr"/>
            <a:r>
              <a:rPr lang="en-US" sz="4000" dirty="0">
                <a:solidFill>
                  <a:schemeClr val="accent6"/>
                </a:solidFill>
                <a:effectLst>
                  <a:outerShdw blurRad="38100" dist="38100" dir="2700000" algn="tl">
                    <a:srgbClr val="000000">
                      <a:alpha val="43137"/>
                    </a:srgbClr>
                  </a:outerShdw>
                </a:effectLst>
                <a:latin typeface="+mj-lt"/>
              </a:rPr>
              <a:t>Lisa </a:t>
            </a:r>
            <a:r>
              <a:rPr lang="en-US" sz="4000" dirty="0" err="1">
                <a:solidFill>
                  <a:schemeClr val="accent6"/>
                </a:solidFill>
                <a:effectLst>
                  <a:outerShdw blurRad="38100" dist="38100" dir="2700000" algn="tl">
                    <a:srgbClr val="000000">
                      <a:alpha val="43137"/>
                    </a:srgbClr>
                  </a:outerShdw>
                </a:effectLst>
                <a:latin typeface="+mj-lt"/>
              </a:rPr>
              <a:t>Trisciani</a:t>
            </a:r>
            <a:r>
              <a:rPr lang="en-US" sz="4000" b="1" dirty="0">
                <a:solidFill>
                  <a:schemeClr val="accent6"/>
                </a:solidFill>
                <a:effectLst>
                  <a:outerShdw blurRad="38100" dist="38100" dir="2700000" algn="tl">
                    <a:srgbClr val="000000">
                      <a:alpha val="43137"/>
                    </a:srgbClr>
                  </a:outerShdw>
                </a:effectLst>
                <a:latin typeface="+mj-lt"/>
                <a:cs typeface="Calibri" panose="020F0502020204030204" pitchFamily="34" charset="0"/>
              </a:rPr>
              <a:t>: </a:t>
            </a:r>
            <a:r>
              <a:rPr lang="en-US" sz="4000" dirty="0">
                <a:solidFill>
                  <a:schemeClr val="accent6"/>
                </a:solidFill>
                <a:effectLst>
                  <a:outerShdw blurRad="38100" dist="38100" dir="2700000" algn="tl">
                    <a:srgbClr val="000000">
                      <a:alpha val="43137"/>
                    </a:srgbClr>
                  </a:outerShdw>
                </a:effectLst>
                <a:latin typeface="+mj-lt"/>
              </a:rPr>
              <a:t>Creating Capacity</a:t>
            </a:r>
            <a:endParaRPr lang="en-US" sz="4000" b="1" dirty="0">
              <a:solidFill>
                <a:schemeClr val="accent6"/>
              </a:solidFill>
              <a:effectLst>
                <a:outerShdw blurRad="38100" dist="38100" dir="2700000" algn="tl">
                  <a:srgbClr val="000000">
                    <a:alpha val="43137"/>
                  </a:srgbClr>
                </a:outerShdw>
              </a:effectLst>
              <a:latin typeface="+mj-lt"/>
              <a:cs typeface="Calibri" panose="020F0502020204030204" pitchFamily="34" charset="0"/>
            </a:endParaRPr>
          </a:p>
        </p:txBody>
      </p:sp>
      <p:pic>
        <p:nvPicPr>
          <p:cNvPr id="3074" name="Picture 2" descr="Lisa Trisciani"/>
          <p:cNvPicPr>
            <a:picLocks noChangeAspect="1" noChangeArrowheads="1"/>
          </p:cNvPicPr>
          <p:nvPr/>
        </p:nvPicPr>
        <p:blipFill rotWithShape="1">
          <a:blip r:embed="rId2">
            <a:extLst>
              <a:ext uri="{28A0092B-C50C-407E-A947-70E740481C1C}">
                <a14:useLocalDpi xmlns:a14="http://schemas.microsoft.com/office/drawing/2010/main" val="0"/>
              </a:ext>
            </a:extLst>
          </a:blip>
          <a:srcRect l="16443" b="3333"/>
          <a:stretch/>
        </p:blipFill>
        <p:spPr bwMode="auto">
          <a:xfrm>
            <a:off x="254524" y="131973"/>
            <a:ext cx="2103666" cy="280373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onnection™ Public Sector Solutions |  we solve 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8012" y="5467547"/>
            <a:ext cx="2729524" cy="103508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loud, Monitor, Cloud Compu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524" y="3215925"/>
            <a:ext cx="4930063" cy="328671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Paper, Messy, Notes, Abstract, Paperwo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5981" y="972469"/>
            <a:ext cx="6458581" cy="3635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312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25D1B9BC-103E-4101-B522-913A88B2F15A}"/>
              </a:ext>
            </a:extLst>
          </p:cNvPr>
          <p:cNvSpPr>
            <a:spLocks noGrp="1"/>
          </p:cNvSpPr>
          <p:nvPr>
            <p:ph type="title"/>
          </p:nvPr>
        </p:nvSpPr>
        <p:spPr>
          <a:xfrm>
            <a:off x="333682" y="314693"/>
            <a:ext cx="10567738" cy="695375"/>
          </a:xfrm>
        </p:spPr>
        <p:txBody>
          <a:bodyPr>
            <a:normAutofit/>
          </a:bodyPr>
          <a:lstStyle/>
          <a:p>
            <a:pPr algn="ctr"/>
            <a:r>
              <a:rPr lang="en-US" dirty="0">
                <a:solidFill>
                  <a:schemeClr val="accent6"/>
                </a:solidFill>
                <a:effectLst>
                  <a:outerShdw blurRad="38100" dist="38100" dir="2700000" algn="tl">
                    <a:srgbClr val="000000">
                      <a:alpha val="43137"/>
                    </a:srgbClr>
                  </a:outerShdw>
                </a:effectLst>
                <a:latin typeface="+mj-lt"/>
              </a:rPr>
              <a:t>Lisa </a:t>
            </a:r>
            <a:r>
              <a:rPr lang="en-US" dirty="0" err="1">
                <a:solidFill>
                  <a:schemeClr val="accent6"/>
                </a:solidFill>
                <a:effectLst>
                  <a:outerShdw blurRad="38100" dist="38100" dir="2700000" algn="tl">
                    <a:srgbClr val="000000">
                      <a:alpha val="43137"/>
                    </a:srgbClr>
                  </a:outerShdw>
                </a:effectLst>
                <a:latin typeface="+mj-lt"/>
              </a:rPr>
              <a:t>Trisciani</a:t>
            </a:r>
            <a:r>
              <a:rPr lang="en-US" b="1" dirty="0">
                <a:solidFill>
                  <a:schemeClr val="accent6"/>
                </a:solidFill>
                <a:effectLst>
                  <a:outerShdw blurRad="38100" dist="38100" dir="2700000" algn="tl">
                    <a:srgbClr val="000000">
                      <a:alpha val="43137"/>
                    </a:srgbClr>
                  </a:outerShdw>
                </a:effectLst>
                <a:latin typeface="+mj-lt"/>
                <a:cs typeface="Calibri" panose="020F0502020204030204" pitchFamily="34" charset="0"/>
              </a:rPr>
              <a:t>: Nashua Project </a:t>
            </a:r>
          </a:p>
        </p:txBody>
      </p:sp>
      <p:sp>
        <p:nvSpPr>
          <p:cNvPr id="6" name="AutoShape 4" descr="data:image/png;base64,/9j/4AAQSkZJRgABAQEAYABgAAD/2wBDAAoHBwgHBgoICAgLCgoLDhgQDg0NDh0VFhEYIx8lJCIfIiEmKzcvJik0KSEiMEExNDk7Pj4+JS5ESUM8SDc9Pjv/2wBDAQoLCw4NDhwQEBw7KCIoOzs7Ozs7Ozs7Ozs7Ozs7Ozs7Ozs7Ozs7Ozs7Ozs7Ozs7Ozs7Ozs7Ozs7Ozs7Ozs7Ozv/wAARCABBAI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aiiigAooprMqqWYgADJJOMUAOpGZVUsxAA6knpWFeeKI95t9KtpNRnHGYgdi/VqzIdPvvEF48WrapGvlYZ7O2cEoD03Y4H45NZOpfSKuS5djVu/FNlHKbeySTULj/nnbjIH1PSs1fHcaQyCewdbhDgIrjaT7ntVvWJNN8NaOY4rqDTI34aUjdIR/sjqzfyqnp+maXZ6MdSl0m6kc/wCqiuBukkz935Rwuffp3qJKtvclt3tcyJPGOsSXImSaONB0iVMr+Pc10/h/xKdZdoJLR0lQZZ0GY/z7H2rEs/DtzrWoyT6k8Vp0LW0ON6r2GB90e55NWNa1TT9MMehWLNvc7RZ2ODPKT2LdEHqTzUUo1r3/AK/4BKbWrZ1VvfWl07pb3McrRnDqjAkGrFcZdR6ZoGmIbqwgj1KQExRQSMWT0Jfrx3Pc9Km0HXdadVS80+a5h/5+Auwj65wDWvtbS5Zb+Ral3OtopqurqGVgwPcHNOrYsKKKKACiiigAori9X8YXvh7xdHY6iIH0yZQwkjRg0AJwCxzjqOfrV063qMXi+aymuLJNMitftTSFSGCdPvZx15z6VXKzP2sdjZ1W9vLK132OnSX8x4WNXVAPcknpXL/b/Ht5G0Unh/TFDH/ltLkY+mTmteHxr4fnjmkS+IWCPzW3ROu5M43KCPmHuKWTxp4fjtre5e+xFdFhE3lP85Bwe3vRZ9iZOL15jn9V8PeNL3S2B1WISMQq2dkBDGB3LN1P0pnhnwf4q0m2kt11e20+GZ98giiEsmenU11kPiPSrjWG0iK5LXq5Ji8thjAz1xisxtY1gePF0UNafY2h+0fcbfs6YznGc/pVXdrEOELqV323OX1/4ca1d6sJ7S9+1oVGZ7yf94G79BwOmAK3YPDHiu5tvJ1PxZIiBcbbWMBj9X4NTW/iLUY/FeqWWoT2UWnadEJnkCMGCMMrznt3rSsfF+iai8sdvdnfFEZirxMhZB1ZQR8w+lDcrCjCndv9Tj9C8FeLrVLi1fVk062uH3TNE3mSOemQeo496dqPgHUtGvbK88KEtPEGM008w3sx46EYxjNdP/wnnhnbC39ppiZ9q/I3BzjnjgfWp4PF2hXV9cWUF+kk9ujO4VTghfvbTjDY9qOaXYFTpWtf8TAi0nx/fkNe6rYWR6bo4VeQD2OP60l38N5b23ka98Q395c7SU8xsJuxxxzgZrYPj3wyscch1Ndkjbc+W3y/73HA+tWdR8WaLpU/k3N2d4QSOIo2kCKehYqCAD70XktkPkpNau/zOEsNF8d6HpUmm6dZLEZZfMkuEuFY9sBQTgDjnjmu08OXfih1WHXtNhTA/wCPiKVefqv+FZMniJdN8XC4uNZd9HudP+1RqwG0EsAoQAZPr681Z1/xFYah4YjutO8Qf2cs8wRLpYWbBHVSMZFN3fQUFGN7N6dNDrqKwbrxhoemSS2t7qOJ7ZF8wGNssTjGAByTnoKfN4v0KC/+xy3wWQMEZtjbEY9FZ8YB9iazszfnj3NuikopFnGahHa6l49uNPu7W4ktrnTfsrt5LbN24v8Ae6cDv61zbeHdeWTWNHlSS4eHTRFaTbTieIOGVc9M4yMV6vRirU7GLop7s870KKy1XV9NNxd65NdWqsPIurZVjiBXDKxCjg9OvpWZPpWuNaXHhu3hmSLRJZbyCYoSJQOYkU+vJr1ejFHOL2Katc5jwfFcXz33iK9t3gn1B1WOKQYaOJBgD8TuNY+r2dnrHxIjgvbS7e2Ft5O9Y3VfMzkfMO2O/Su/opc2tynTvFI8wihGk614kg0rSp50azCW8dxC7pIy/eBJ6jqQO9S6beTy+J9F1CeS/u4EhkjaRrHyljcr9xQB0HvxXpWKKfOT7G3U8rQbvh9r1uNPuvtNxekoDbMGYMwKnp6A/StS5uIV17wnNDY3KRQwEOVtWGwMAoB445z9K9AprhijKjbWIIDYzg+tHOHsbdf6ueWW2ow/8I/ruhwabcXeo3t7OiCOAlDlsAl+gx19ql1GH+yry4giutWsb9LWGNjBb+dDessYGAMfhXaeGfD8/h6G5hk1JrxJ5TLgxBNrH7x49ePyrcxTc1clUW46nn+nSzv430l9S0+VJ4tLEUpW3Plxyn5sAgYHGenQ8VizSPJ4U162jsbwPc6mJYU+zMMqWBB6ccKf0r1qikpjdG/U4WK4huviTaXTWdy0J08RI8lswCyH5upHHy9/wrAisRaW1/oeuXOtQeZcO3k2tuJIrgFshgdpOT9a9Zoo5xujfqR2sflWkMe522RquX+8cDv70VLRUG4UlLRQBWsL1L+3MyIygSPHhvVWKn+VEt4sV/BZlWLTq7Bh0G3H+NZWh6jaW1u1pNKY5zdTDYyNnmRsdqt3asfEOnMFJURTZOOB92qtqQpXimWIr5ZNRuLEoySQorgno6tnkfiCKIL5Lm+ubaNW/wBG2h3/AISxGdo9wMZ+tUtbJsJrbWUjdxbZjnWNSzNE3oBycMFP51Y0Wzks9OQXGPtMzGac/wC2xyR+HT8KXQLu9iCLV7y5LtbaTJJCsrRiQzoudrYJx+BrWFcnYCzjMwudUvraX7VKTCjsqj94cYGOh6/jXWCm0EG2ijqepGwa2jjtnuJbqQxxorBeQpY5J9gals57qcP9psjakH5cyK+78qzvEFs11e6RGrTIPtLbpISQyDy279vStGysfsYcfarmfcc5nk34+lLSwJvmZnnX5hDNdDS52tIHdXlWRScKSGbbnOOD71dvdRW1sFu4ozcCRkWNUYDfvIA5PGOa5w2d4NJmle5ujZG7m+02kaAMYjI2Spxu9yO4zjtWv4gjjGhoiF4olmh+aLIKKHXkY6YFOyuQpSs2XLS5vZpWW509rZAMhzMr5PpgVBLqtyb64tbTTXuPs+0O/mqgyRnAz7UzSTZm4cW+p3V22zlJpCwAz1GQKzpxbLr+otdahd2e4x7BC7KrjYOeByc8UW1G5Oy1OkgeSSFHliMTkZZCwO0+mRUlQWZjNpEYpXmTYNsjnLMPU1PUmiCiiigYUhoooAWkoooAWkoooAWkoooAKBRRQAd6KKKACgdKKKACloooAKKKKAP/2Q=="/>
          <p:cNvSpPr>
            <a:spLocks noChangeAspect="1" noChangeArrowheads="1"/>
          </p:cNvSpPr>
          <p:nvPr/>
        </p:nvSpPr>
        <p:spPr bwMode="auto">
          <a:xfrm>
            <a:off x="123825" y="-68263"/>
            <a:ext cx="1247775" cy="619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data:image/png;base64,/9j/4AAQSkZJRgABAQEAYABgAAD/2wBDAAoHBwgHBgoICAgLCgoLDhgQDg0NDh0VFhEYIx8lJCIfIiEmKzcvJik0KSEiMEExNDk7Pj4+JS5ESUM8SDc9Pjv/2wBDAQoLCw4NDhwQEBw7KCIoOzs7Ozs7Ozs7Ozs7Ozs7Ozs7Ozs7Ozs7Ozs7Ozs7Ozs7Ozs7Ozs7Ozs7Ozs7Ozs7Ozv/wAARCABBAI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aiiigAooprMqqWYgADJJOMUAOpGZVUsxAA6knpWFeeKI95t9KtpNRnHGYgdi/VqzIdPvvEF48WrapGvlYZ7O2cEoD03Y4H45NZOpfSKuS5djVu/FNlHKbeySTULj/nnbjIH1PSs1fHcaQyCewdbhDgIrjaT7ntVvWJNN8NaOY4rqDTI34aUjdIR/sjqzfyqnp+maXZ6MdSl0m6kc/wCqiuBukkz935Rwuffp3qJKtvclt3tcyJPGOsSXImSaONB0iVMr+Pc10/h/xKdZdoJLR0lQZZ0GY/z7H2rEs/DtzrWoyT6k8Vp0LW0ON6r2GB90e55NWNa1TT9MMehWLNvc7RZ2ODPKT2LdEHqTzUUo1r3/AK/4BKbWrZ1VvfWl07pb3McrRnDqjAkGrFcZdR6ZoGmIbqwgj1KQExRQSMWT0Jfrx3Pc9Km0HXdadVS80+a5h/5+Auwj65wDWvtbS5Zb+Ral3OtopqurqGVgwPcHNOrYsKKKKACiiigAori9X8YXvh7xdHY6iIH0yZQwkjRg0AJwCxzjqOfrV063qMXi+aymuLJNMitftTSFSGCdPvZx15z6VXKzP2sdjZ1W9vLK132OnSX8x4WNXVAPcknpXL/b/Ht5G0Unh/TFDH/ltLkY+mTmteHxr4fnjmkS+IWCPzW3ROu5M43KCPmHuKWTxp4fjtre5e+xFdFhE3lP85Bwe3vRZ9iZOL15jn9V8PeNL3S2B1WISMQq2dkBDGB3LN1P0pnhnwf4q0m2kt11e20+GZ98giiEsmenU11kPiPSrjWG0iK5LXq5Ji8thjAz1xisxtY1gePF0UNafY2h+0fcbfs6YznGc/pVXdrEOELqV323OX1/4ca1d6sJ7S9+1oVGZ7yf94G79BwOmAK3YPDHiu5tvJ1PxZIiBcbbWMBj9X4NTW/iLUY/FeqWWoT2UWnadEJnkCMGCMMrznt3rSsfF+iai8sdvdnfFEZirxMhZB1ZQR8w+lDcrCjCndv9Tj9C8FeLrVLi1fVk062uH3TNE3mSOemQeo496dqPgHUtGvbK88KEtPEGM008w3sx46EYxjNdP/wnnhnbC39ppiZ9q/I3BzjnjgfWp4PF2hXV9cWUF+kk9ujO4VTghfvbTjDY9qOaXYFTpWtf8TAi0nx/fkNe6rYWR6bo4VeQD2OP60l38N5b23ka98Q395c7SU8xsJuxxxzgZrYPj3wyscch1Ndkjbc+W3y/73HA+tWdR8WaLpU/k3N2d4QSOIo2kCKehYqCAD70XktkPkpNau/zOEsNF8d6HpUmm6dZLEZZfMkuEuFY9sBQTgDjnjmu08OXfih1WHXtNhTA/wCPiKVefqv+FZMniJdN8XC4uNZd9HudP+1RqwG0EsAoQAZPr681Z1/xFYah4YjutO8Qf2cs8wRLpYWbBHVSMZFN3fQUFGN7N6dNDrqKwbrxhoemSS2t7qOJ7ZF8wGNssTjGAByTnoKfN4v0KC/+xy3wWQMEZtjbEY9FZ8YB9iazszfnj3NuikopFnGahHa6l49uNPu7W4ktrnTfsrt5LbN24v8Ae6cDv61zbeHdeWTWNHlSS4eHTRFaTbTieIOGVc9M4yMV6vRirU7GLop7s870KKy1XV9NNxd65NdWqsPIurZVjiBXDKxCjg9OvpWZPpWuNaXHhu3hmSLRJZbyCYoSJQOYkU+vJr1ejFHOL2Katc5jwfFcXz33iK9t3gn1B1WOKQYaOJBgD8TuNY+r2dnrHxIjgvbS7e2Ft5O9Y3VfMzkfMO2O/Su/opc2tynTvFI8wihGk614kg0rSp50azCW8dxC7pIy/eBJ6jqQO9S6beTy+J9F1CeS/u4EhkjaRrHyljcr9xQB0HvxXpWKKfOT7G3U8rQbvh9r1uNPuvtNxekoDbMGYMwKnp6A/StS5uIV17wnNDY3KRQwEOVtWGwMAoB445z9K9AprhijKjbWIIDYzg+tHOHsbdf6ueWW2ow/8I/ruhwabcXeo3t7OiCOAlDlsAl+gx19ql1GH+yry4giutWsb9LWGNjBb+dDessYGAMfhXaeGfD8/h6G5hk1JrxJ5TLgxBNrH7x49ePyrcxTc1clUW46nn+nSzv430l9S0+VJ4tLEUpW3Plxyn5sAgYHGenQ8VizSPJ4U162jsbwPc6mJYU+zMMqWBB6ccKf0r1qikpjdG/U4WK4huviTaXTWdy0J08RI8lswCyH5upHHy9/wrAisRaW1/oeuXOtQeZcO3k2tuJIrgFshgdpOT9a9Zoo5xujfqR2sflWkMe522RquX+8cDv70VLRUG4UlLRQBWsL1L+3MyIygSPHhvVWKn+VEt4sV/BZlWLTq7Bh0G3H+NZWh6jaW1u1pNKY5zdTDYyNnmRsdqt3asfEOnMFJURTZOOB92qtqQpXimWIr5ZNRuLEoySQorgno6tnkfiCKIL5Lm+ubaNW/wBG2h3/AISxGdo9wMZ+tUtbJsJrbWUjdxbZjnWNSzNE3oBycMFP51Y0Wzks9OQXGPtMzGac/wC2xyR+HT8KXQLu9iCLV7y5LtbaTJJCsrRiQzoudrYJx+BrWFcnYCzjMwudUvraX7VKTCjsqj94cYGOh6/jXWCm0EG2ijqepGwa2jjtnuJbqQxxorBeQpY5J9gals57qcP9psjakH5cyK+78qzvEFs11e6RGrTIPtLbpISQyDy279vStGysfsYcfarmfcc5nk34+lLSwJvmZnnX5hDNdDS52tIHdXlWRScKSGbbnOOD71dvdRW1sFu4ozcCRkWNUYDfvIA5PGOa5w2d4NJmle5ujZG7m+02kaAMYjI2Spxu9yO4zjtWv4gjjGhoiF4olmh+aLIKKHXkY6YFOyuQpSs2XLS5vZpWW509rZAMhzMr5PpgVBLqtyb64tbTTXuPs+0O/mqgyRnAz7UzSTZm4cW+p3V22zlJpCwAz1GQKzpxbLr+otdahd2e4x7BC7KrjYOeByc8UW1G5Oy1OkgeSSFHliMTkZZCwO0+mRUlQWZjNpEYpXmTYNsjnLMPU1PUmiCiiigYUhoooAWkoooAWkoooAWkoooAKBRRQAd6KKKACgdKKKACloooAKKKKAP/2Q=="/>
          <p:cNvSpPr>
            <a:spLocks noChangeAspect="1" noChangeArrowheads="1"/>
          </p:cNvSpPr>
          <p:nvPr/>
        </p:nvSpPr>
        <p:spPr bwMode="auto">
          <a:xfrm>
            <a:off x="276225" y="84137"/>
            <a:ext cx="1247775" cy="619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2" descr="Lisa Trisciani"/>
          <p:cNvPicPr>
            <a:picLocks noChangeAspect="1" noChangeArrowheads="1"/>
          </p:cNvPicPr>
          <p:nvPr/>
        </p:nvPicPr>
        <p:blipFill rotWithShape="1">
          <a:blip r:embed="rId2">
            <a:extLst>
              <a:ext uri="{28A0092B-C50C-407E-A947-70E740481C1C}">
                <a14:useLocalDpi xmlns:a14="http://schemas.microsoft.com/office/drawing/2010/main" val="0"/>
              </a:ext>
            </a:extLst>
          </a:blip>
          <a:srcRect l="16443" b="3333"/>
          <a:stretch/>
        </p:blipFill>
        <p:spPr bwMode="auto">
          <a:xfrm>
            <a:off x="276225" y="337820"/>
            <a:ext cx="1696953" cy="229869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onnection™ Public Sector Solutions |  we solve 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3331" y="5607698"/>
            <a:ext cx="2583089" cy="10302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Horror, Girl, Interwoven, Bra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0566" y="1368519"/>
            <a:ext cx="5123444" cy="384541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ndustry, Industry 4, Web, Netwo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825" y="2851379"/>
            <a:ext cx="5061786" cy="3585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070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028C1-3E83-44D1-83EA-EC9564A35B54}"/>
              </a:ext>
            </a:extLst>
          </p:cNvPr>
          <p:cNvSpPr>
            <a:spLocks noGrp="1"/>
          </p:cNvSpPr>
          <p:nvPr>
            <p:ph type="title"/>
          </p:nvPr>
        </p:nvSpPr>
        <p:spPr>
          <a:xfrm>
            <a:off x="2155555" y="-142768"/>
            <a:ext cx="10160813" cy="828843"/>
          </a:xfrm>
        </p:spPr>
        <p:txBody>
          <a:bodyPr>
            <a:noAutofit/>
          </a:bodyPr>
          <a:lstStyle/>
          <a:p>
            <a:pPr algn="ctr"/>
            <a:r>
              <a:rPr lang="en-US" sz="3200" b="1" dirty="0">
                <a:solidFill>
                  <a:schemeClr val="accent6"/>
                </a:solidFill>
                <a:effectLst>
                  <a:outerShdw blurRad="38100" dist="38100" dir="2700000" algn="tl">
                    <a:srgbClr val="000000">
                      <a:alpha val="43137"/>
                    </a:srgbClr>
                  </a:outerShdw>
                </a:effectLst>
                <a:latin typeface="+mj-lt"/>
              </a:rPr>
              <a:t>Dr. Robert McLaughlin: VISTA Pilot Program </a:t>
            </a:r>
          </a:p>
        </p:txBody>
      </p:sp>
      <p:pic>
        <p:nvPicPr>
          <p:cNvPr id="5122" name="Picture 2" descr="Children, Girl, Child, Cute, Female, K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49131">
            <a:off x="9502422" y="1408284"/>
            <a:ext cx="1960329" cy="246856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ortrait, People, Adult, Man, Face, Gu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90935">
            <a:off x="602340" y="4160133"/>
            <a:ext cx="1892300" cy="235671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Forward, Alternative, Road, Street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9688" y="1887790"/>
            <a:ext cx="5007797" cy="25855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object, drawing, table&#10;&#10;Description automatically generated">
            <a:extLst>
              <a:ext uri="{FF2B5EF4-FFF2-40B4-BE49-F238E27FC236}">
                <a16:creationId xmlns:a16="http://schemas.microsoft.com/office/drawing/2014/main" id="{D6EE4174-6EA6-40B9-88C6-A1A0104327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6821" y="4343400"/>
            <a:ext cx="2556439" cy="2342239"/>
          </a:xfrm>
          <a:prstGeom prst="rect">
            <a:avLst/>
          </a:prstGeom>
        </p:spPr>
      </p:pic>
      <p:pic>
        <p:nvPicPr>
          <p:cNvPr id="7171" name="Picture 1" descr="A person looking at the camera&#10;&#10;Description automatically generat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99" y="82569"/>
            <a:ext cx="221773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706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a:xfrm>
            <a:off x="1175657" y="1600199"/>
            <a:ext cx="9573208" cy="2333625"/>
          </a:xfrm>
        </p:spPr>
        <p:txBody>
          <a:bodyPr>
            <a:normAutofit/>
          </a:bodyPr>
          <a:lstStyle/>
          <a:p>
            <a:r>
              <a:rPr lang="en-US" sz="9600" b="1" dirty="0">
                <a:solidFill>
                  <a:srgbClr val="FF0000"/>
                </a:solidFill>
              </a:rPr>
              <a:t>Q &amp; A</a:t>
            </a:r>
            <a:endParaRPr lang="en-US" sz="9600" i="1" dirty="0">
              <a:solidFill>
                <a:srgbClr val="FF0000"/>
              </a:solidFill>
            </a:endParaRPr>
          </a:p>
        </p:txBody>
      </p:sp>
      <p:sp>
        <p:nvSpPr>
          <p:cNvPr id="2" name="Slide Number Placeholder 1"/>
          <p:cNvSpPr>
            <a:spLocks noGrp="1"/>
          </p:cNvSpPr>
          <p:nvPr>
            <p:ph type="sldNum" sz="quarter" idx="4294967295"/>
          </p:nvPr>
        </p:nvSpPr>
        <p:spPr>
          <a:xfrm>
            <a:off x="11795125" y="6356350"/>
            <a:ext cx="396875" cy="365125"/>
          </a:xfrm>
        </p:spPr>
        <p:txBody>
          <a:bodyPr/>
          <a:lstStyle/>
          <a:p>
            <a:fld id="{1267BF92-073C-4ECE-B084-A7F2B13135E2}" type="slidenum">
              <a:rPr lang="en-US" smtClean="0"/>
              <a:t>15</a:t>
            </a:fld>
            <a:endParaRPr lang="en-US"/>
          </a:p>
        </p:txBody>
      </p:sp>
    </p:spTree>
    <p:extLst>
      <p:ext uri="{BB962C8B-B14F-4D97-AF65-F5344CB8AC3E}">
        <p14:creationId xmlns:p14="http://schemas.microsoft.com/office/powerpoint/2010/main" val="1469960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a:xfrm>
            <a:off x="523876" y="676275"/>
            <a:ext cx="11153774" cy="4248150"/>
          </a:xfrm>
        </p:spPr>
        <p:txBody>
          <a:bodyPr>
            <a:normAutofit fontScale="90000"/>
          </a:bodyPr>
          <a:lstStyle/>
          <a:p>
            <a:r>
              <a:rPr lang="en-US" sz="9600" b="1" dirty="0"/>
              <a:t>Next Webinar #3</a:t>
            </a:r>
            <a:br>
              <a:rPr lang="en-US" sz="9600" b="1" dirty="0"/>
            </a:br>
            <a:r>
              <a:rPr lang="en-US" dirty="0"/>
              <a:t> </a:t>
            </a:r>
            <a:r>
              <a:rPr lang="en-US" sz="4000" dirty="0"/>
              <a:t>Strengthening Tech Support Capacity in Low-and-Moderate Income (LMI) Communities: </a:t>
            </a:r>
            <a:r>
              <a:rPr lang="en-US" sz="4000" dirty="0">
                <a:solidFill>
                  <a:srgbClr val="FF0000"/>
                </a:solidFill>
              </a:rPr>
              <a:t>Promoting a Learning Ecosystem</a:t>
            </a:r>
            <a:br>
              <a:rPr lang="en-US" sz="2400" dirty="0">
                <a:latin typeface="+mj-lt"/>
                <a:ea typeface="Calibri" panose="020F0502020204030204" pitchFamily="34" charset="0"/>
              </a:rPr>
            </a:br>
            <a:endParaRPr lang="en-US" sz="9600" i="1" dirty="0"/>
          </a:p>
        </p:txBody>
      </p:sp>
      <p:sp>
        <p:nvSpPr>
          <p:cNvPr id="15" name="Subtitle 14"/>
          <p:cNvSpPr>
            <a:spLocks noGrp="1"/>
          </p:cNvSpPr>
          <p:nvPr>
            <p:ph type="subTitle" idx="1"/>
          </p:nvPr>
        </p:nvSpPr>
        <p:spPr>
          <a:xfrm>
            <a:off x="3767328" y="4313383"/>
            <a:ext cx="4714841" cy="1182162"/>
          </a:xfrm>
        </p:spPr>
        <p:txBody>
          <a:bodyPr>
            <a:normAutofit fontScale="85000" lnSpcReduction="20000"/>
          </a:bodyPr>
          <a:lstStyle/>
          <a:p>
            <a:endParaRPr lang="en-US" sz="2400" b="1" dirty="0">
              <a:ea typeface="Calibri" panose="020F0502020204030204" pitchFamily="34" charset="0"/>
            </a:endParaRPr>
          </a:p>
          <a:p>
            <a:r>
              <a:rPr lang="en-US" sz="2400" b="1" dirty="0">
                <a:ea typeface="Calibri" panose="020F0502020204030204" pitchFamily="34" charset="0"/>
              </a:rPr>
              <a:t>Thursday, June 11, 2020</a:t>
            </a:r>
            <a:r>
              <a:rPr lang="en-US" sz="2400" dirty="0">
                <a:ea typeface="Calibri" panose="020F0502020204030204" pitchFamily="34" charset="0"/>
              </a:rPr>
              <a:t> </a:t>
            </a:r>
          </a:p>
          <a:p>
            <a:r>
              <a:rPr lang="en-US" sz="2400" dirty="0">
                <a:ea typeface="Calibri" panose="020F0502020204030204" pitchFamily="34" charset="0"/>
              </a:rPr>
              <a:t>1PM to 2PM (EST) </a:t>
            </a:r>
            <a:br>
              <a:rPr lang="en-US" sz="1200" dirty="0">
                <a:solidFill>
                  <a:srgbClr val="20509E"/>
                </a:solidFill>
                <a:latin typeface="Calibri" panose="020F0502020204030204" pitchFamily="34" charset="0"/>
                <a:ea typeface="Calibri" panose="020F0502020204030204" pitchFamily="34" charset="0"/>
              </a:rPr>
            </a:br>
            <a:endParaRPr lang="en-US" dirty="0"/>
          </a:p>
        </p:txBody>
      </p:sp>
      <p:sp>
        <p:nvSpPr>
          <p:cNvPr id="2" name="Slide Number Placeholder 1"/>
          <p:cNvSpPr>
            <a:spLocks noGrp="1"/>
          </p:cNvSpPr>
          <p:nvPr>
            <p:ph type="sldNum" sz="quarter" idx="4294967295"/>
          </p:nvPr>
        </p:nvSpPr>
        <p:spPr>
          <a:xfrm>
            <a:off x="11795125" y="6356350"/>
            <a:ext cx="396875" cy="365125"/>
          </a:xfrm>
        </p:spPr>
        <p:txBody>
          <a:bodyPr/>
          <a:lstStyle/>
          <a:p>
            <a:fld id="{1267BF92-073C-4ECE-B084-A7F2B13135E2}" type="slidenum">
              <a:rPr lang="en-US" smtClean="0"/>
              <a:t>16</a:t>
            </a:fld>
            <a:endParaRPr lang="en-US"/>
          </a:p>
        </p:txBody>
      </p:sp>
    </p:spTree>
    <p:extLst>
      <p:ext uri="{BB962C8B-B14F-4D97-AF65-F5344CB8AC3E}">
        <p14:creationId xmlns:p14="http://schemas.microsoft.com/office/powerpoint/2010/main" val="3256468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267BF92-073C-4ECE-B084-A7F2B13135E2}" type="slidenum">
              <a:rPr lang="en-US" smtClean="0"/>
              <a:t>17</a:t>
            </a:fld>
            <a:endParaRPr lang="en-US"/>
          </a:p>
        </p:txBody>
      </p:sp>
      <p:sp>
        <p:nvSpPr>
          <p:cNvPr id="21" name="Rectangle 20"/>
          <p:cNvSpPr/>
          <p:nvPr/>
        </p:nvSpPr>
        <p:spPr>
          <a:xfrm>
            <a:off x="3038764" y="258167"/>
            <a:ext cx="6096000" cy="6386364"/>
          </a:xfrm>
          <a:prstGeom prst="rect">
            <a:avLst/>
          </a:prstGeom>
        </p:spPr>
        <p:txBody>
          <a:bodyPr>
            <a:spAutoFit/>
          </a:bodyPr>
          <a:lstStyle/>
          <a:p>
            <a:pPr marL="342900" marR="0" lvl="0" indent="-342900">
              <a:spcBef>
                <a:spcPts val="0"/>
              </a:spcBef>
              <a:spcAft>
                <a:spcPts val="0"/>
              </a:spcAft>
              <a:buFont typeface="Wingdings" panose="05000000000000000000" pitchFamily="2" charset="2"/>
              <a:buChar char="Ø"/>
            </a:pPr>
            <a:r>
              <a:rPr lang="en-US" sz="1700" dirty="0">
                <a:latin typeface="Calibri" panose="020F0502020204030204" pitchFamily="34" charset="0"/>
                <a:ea typeface="Calibri" panose="020F0502020204030204" pitchFamily="34" charset="0"/>
                <a:cs typeface="Calibri" panose="020F0502020204030204" pitchFamily="34" charset="0"/>
              </a:rPr>
              <a:t>Ulrike Smith, CRA Compliance Officer</a:t>
            </a:r>
          </a:p>
          <a:p>
            <a:pPr marR="0" lvl="0">
              <a:spcBef>
                <a:spcPts val="0"/>
              </a:spcBef>
              <a:spcAft>
                <a:spcPts val="0"/>
              </a:spcAft>
            </a:pPr>
            <a:r>
              <a:rPr lang="en-US" sz="1700" dirty="0">
                <a:latin typeface="Calibri" panose="020F0502020204030204" pitchFamily="34" charset="0"/>
                <a:ea typeface="Calibri" panose="020F0502020204030204" pitchFamily="34" charset="0"/>
                <a:cs typeface="Calibri" panose="020F0502020204030204" pitchFamily="34" charset="0"/>
              </a:rPr>
              <a:t>       Franklin Savings Bank </a:t>
            </a:r>
          </a:p>
          <a:p>
            <a:pPr marR="0" lvl="0">
              <a:spcBef>
                <a:spcPts val="0"/>
              </a:spcBef>
              <a:spcAft>
                <a:spcPts val="0"/>
              </a:spcAft>
            </a:pPr>
            <a:r>
              <a:rPr lang="en-US" sz="1700" dirty="0">
                <a:latin typeface="Calibri" panose="020F0502020204030204" pitchFamily="34" charset="0"/>
                <a:ea typeface="Calibri" panose="020F0502020204030204" pitchFamily="34" charset="0"/>
                <a:cs typeface="Calibri" panose="020F0502020204030204" pitchFamily="34" charset="0"/>
              </a:rPr>
              <a:t>       </a:t>
            </a:r>
            <a:r>
              <a:rPr lang="en-US" sz="1700" dirty="0" err="1">
                <a:latin typeface="Calibri" panose="020F0502020204030204" pitchFamily="34" charset="0"/>
                <a:ea typeface="Calibri" panose="020F0502020204030204" pitchFamily="34" charset="0"/>
                <a:cs typeface="Calibri" panose="020F0502020204030204" pitchFamily="34" charset="0"/>
                <a:hlinkClick r:id="rId2"/>
              </a:rPr>
              <a:t>Ulrike.smith@fsbnh.bank</a:t>
            </a:r>
            <a:endParaRPr lang="en-US" sz="1700" dirty="0">
              <a:latin typeface="Calibri" panose="020F0502020204030204" pitchFamily="34" charset="0"/>
              <a:ea typeface="Calibri" panose="020F0502020204030204" pitchFamily="34" charset="0"/>
              <a:cs typeface="Calibri" panose="020F0502020204030204" pitchFamily="34" charset="0"/>
            </a:endParaRPr>
          </a:p>
          <a:p>
            <a:pPr marR="0" lvl="0">
              <a:spcBef>
                <a:spcPts val="0"/>
              </a:spcBef>
              <a:spcAft>
                <a:spcPts val="0"/>
              </a:spcAft>
            </a:pPr>
            <a:r>
              <a:rPr lang="en-US" sz="1700" dirty="0">
                <a:latin typeface="Calibri" panose="020F0502020204030204" pitchFamily="34" charset="0"/>
                <a:cs typeface="Calibri" panose="020F0502020204030204" pitchFamily="34" charset="0"/>
              </a:rPr>
              <a:t>       (603) 934-4445</a:t>
            </a:r>
            <a:endParaRPr lang="en-US" sz="1700" dirty="0">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Wingdings" panose="05000000000000000000" pitchFamily="2" charset="2"/>
              <a:buChar char="Ø"/>
            </a:pPr>
            <a:endParaRPr lang="en-US" sz="1700" dirty="0">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Wingdings" panose="05000000000000000000" pitchFamily="2" charset="2"/>
              <a:buChar char="Ø"/>
            </a:pPr>
            <a:r>
              <a:rPr lang="en-US" sz="1700" dirty="0">
                <a:latin typeface="Calibri" panose="020F0502020204030204" pitchFamily="34" charset="0"/>
                <a:ea typeface="Calibri" panose="020F0502020204030204" pitchFamily="34" charset="0"/>
                <a:cs typeface="Calibri" panose="020F0502020204030204" pitchFamily="34" charset="0"/>
              </a:rPr>
              <a:t>Sarah </a:t>
            </a:r>
            <a:r>
              <a:rPr lang="en-US" sz="1700" dirty="0" err="1">
                <a:latin typeface="Calibri" panose="020F0502020204030204" pitchFamily="34" charset="0"/>
                <a:ea typeface="Calibri" panose="020F0502020204030204" pitchFamily="34" charset="0"/>
                <a:cs typeface="Calibri" panose="020F0502020204030204" pitchFamily="34" charset="0"/>
              </a:rPr>
              <a:t>Segrest</a:t>
            </a:r>
            <a:r>
              <a:rPr lang="en-US" sz="1700" dirty="0">
                <a:latin typeface="Calibri" panose="020F0502020204030204" pitchFamily="34" charset="0"/>
                <a:ea typeface="Calibri" panose="020F0502020204030204" pitchFamily="34" charset="0"/>
                <a:cs typeface="Calibri" panose="020F0502020204030204" pitchFamily="34" charset="0"/>
              </a:rPr>
              <a:t>, Director of Business Development</a:t>
            </a:r>
          </a:p>
          <a:p>
            <a:pPr marR="0" lvl="0">
              <a:spcBef>
                <a:spcPts val="0"/>
              </a:spcBef>
              <a:spcAft>
                <a:spcPts val="0"/>
              </a:spcAft>
            </a:pPr>
            <a:r>
              <a:rPr lang="en-US" sz="1700" dirty="0">
                <a:latin typeface="Calibri" panose="020F0502020204030204" pitchFamily="34" charset="0"/>
                <a:ea typeface="Calibri" panose="020F0502020204030204" pitchFamily="34" charset="0"/>
                <a:cs typeface="Calibri" panose="020F0502020204030204" pitchFamily="34" charset="0"/>
              </a:rPr>
              <a:t>       The Douglas Stewart Company</a:t>
            </a:r>
          </a:p>
          <a:p>
            <a:pPr marR="0" lvl="0">
              <a:spcBef>
                <a:spcPts val="0"/>
              </a:spcBef>
              <a:spcAft>
                <a:spcPts val="0"/>
              </a:spcAft>
            </a:pPr>
            <a:r>
              <a:rPr lang="en-US" sz="1700" dirty="0">
                <a:latin typeface="Calibri" panose="020F0502020204030204" pitchFamily="34" charset="0"/>
                <a:ea typeface="Calibri" panose="020F0502020204030204" pitchFamily="34" charset="0"/>
                <a:cs typeface="Calibri" panose="020F0502020204030204" pitchFamily="34" charset="0"/>
              </a:rPr>
              <a:t>        </a:t>
            </a:r>
            <a:r>
              <a:rPr lang="en-US" sz="1700" dirty="0">
                <a:latin typeface="Calibri" panose="020F0502020204030204" pitchFamily="34" charset="0"/>
                <a:ea typeface="Calibri" panose="020F0502020204030204" pitchFamily="34" charset="0"/>
                <a:cs typeface="Calibri" panose="020F0502020204030204" pitchFamily="34" charset="0"/>
                <a:hlinkClick r:id="rId3"/>
              </a:rPr>
              <a:t>ssegrest@dstewart.com</a:t>
            </a:r>
            <a:endParaRPr lang="en-US" sz="1700" dirty="0">
              <a:latin typeface="Calibri" panose="020F0502020204030204" pitchFamily="34" charset="0"/>
              <a:ea typeface="Calibri" panose="020F0502020204030204" pitchFamily="34" charset="0"/>
              <a:cs typeface="Calibri" panose="020F0502020204030204" pitchFamily="34" charset="0"/>
            </a:endParaRPr>
          </a:p>
          <a:p>
            <a:pPr marR="0" lvl="0">
              <a:spcBef>
                <a:spcPts val="0"/>
              </a:spcBef>
              <a:spcAft>
                <a:spcPts val="0"/>
              </a:spcAft>
            </a:pPr>
            <a:r>
              <a:rPr lang="en-US" sz="1700" dirty="0">
                <a:latin typeface="Calibri" panose="020F0502020204030204" pitchFamily="34" charset="0"/>
                <a:cs typeface="Calibri" panose="020F0502020204030204" pitchFamily="34" charset="0"/>
              </a:rPr>
              <a:t>        (608) 698-0370</a:t>
            </a:r>
            <a:endParaRPr lang="en-US" sz="1700" dirty="0">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Wingdings" panose="05000000000000000000" pitchFamily="2" charset="2"/>
              <a:buChar char="Ø"/>
            </a:pPr>
            <a:endParaRPr lang="en-US" sz="1700" dirty="0">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Wingdings" panose="05000000000000000000" pitchFamily="2" charset="2"/>
              <a:buChar char="Ø"/>
            </a:pPr>
            <a:r>
              <a:rPr lang="en-US" sz="1700" dirty="0">
                <a:latin typeface="Calibri" panose="020F0502020204030204" pitchFamily="34" charset="0"/>
                <a:ea typeface="Calibri" panose="020F0502020204030204" pitchFamily="34" charset="0"/>
                <a:cs typeface="Calibri" panose="020F0502020204030204" pitchFamily="34" charset="0"/>
              </a:rPr>
              <a:t>Lisa </a:t>
            </a:r>
            <a:r>
              <a:rPr lang="en-US" sz="1700" dirty="0" err="1">
                <a:latin typeface="Calibri" panose="020F0502020204030204" pitchFamily="34" charset="0"/>
                <a:ea typeface="Calibri" panose="020F0502020204030204" pitchFamily="34" charset="0"/>
                <a:cs typeface="Calibri" panose="020F0502020204030204" pitchFamily="34" charset="0"/>
              </a:rPr>
              <a:t>Trisciani</a:t>
            </a:r>
            <a:r>
              <a:rPr lang="en-US" sz="1700" dirty="0">
                <a:latin typeface="Calibri" panose="020F0502020204030204" pitchFamily="34" charset="0"/>
                <a:ea typeface="Calibri" panose="020F0502020204030204" pitchFamily="34" charset="0"/>
                <a:cs typeface="Calibri" panose="020F0502020204030204" pitchFamily="34" charset="0"/>
              </a:rPr>
              <a:t>, Vice President, </a:t>
            </a:r>
          </a:p>
          <a:p>
            <a:pPr marR="0" lvl="0">
              <a:spcBef>
                <a:spcPts val="0"/>
              </a:spcBef>
              <a:spcAft>
                <a:spcPts val="0"/>
              </a:spcAft>
            </a:pPr>
            <a:r>
              <a:rPr lang="en-US" sz="1700" dirty="0">
                <a:latin typeface="Calibri" panose="020F0502020204030204" pitchFamily="34" charset="0"/>
                <a:ea typeface="Calibri" panose="020F0502020204030204" pitchFamily="34" charset="0"/>
                <a:cs typeface="Calibri" panose="020F0502020204030204" pitchFamily="34" charset="0"/>
              </a:rPr>
              <a:t>       Connection Public Sector Solutions </a:t>
            </a:r>
          </a:p>
          <a:p>
            <a:pPr marR="0" lvl="0">
              <a:spcBef>
                <a:spcPts val="0"/>
              </a:spcBef>
              <a:spcAft>
                <a:spcPts val="0"/>
              </a:spcAft>
            </a:pPr>
            <a:r>
              <a:rPr lang="en-US" sz="1700" dirty="0">
                <a:latin typeface="Calibri" panose="020F0502020204030204" pitchFamily="34" charset="0"/>
                <a:ea typeface="Calibri" panose="020F0502020204030204" pitchFamily="34" charset="0"/>
                <a:cs typeface="Calibri" panose="020F0502020204030204" pitchFamily="34" charset="0"/>
              </a:rPr>
              <a:t>       </a:t>
            </a:r>
            <a:r>
              <a:rPr lang="en-US" sz="1700" dirty="0">
                <a:latin typeface="Calibri" panose="020F0502020204030204" pitchFamily="34" charset="0"/>
                <a:ea typeface="Calibri" panose="020F0502020204030204" pitchFamily="34" charset="0"/>
                <a:cs typeface="Calibri" panose="020F0502020204030204" pitchFamily="34" charset="0"/>
                <a:hlinkClick r:id="rId4"/>
              </a:rPr>
              <a:t>lisa.trisciani@connection.com</a:t>
            </a:r>
            <a:endParaRPr lang="en-US" sz="1700" dirty="0">
              <a:latin typeface="Calibri" panose="020F0502020204030204" pitchFamily="34" charset="0"/>
              <a:ea typeface="Calibri" panose="020F0502020204030204" pitchFamily="34" charset="0"/>
              <a:cs typeface="Calibri" panose="020F0502020204030204" pitchFamily="34" charset="0"/>
            </a:endParaRPr>
          </a:p>
          <a:p>
            <a:pPr marR="0" lvl="0">
              <a:spcBef>
                <a:spcPts val="0"/>
              </a:spcBef>
              <a:spcAft>
                <a:spcPts val="0"/>
              </a:spcAft>
            </a:pPr>
            <a:r>
              <a:rPr lang="en-US" sz="1700" dirty="0">
                <a:latin typeface="Calibri" panose="020F0502020204030204" pitchFamily="34" charset="0"/>
                <a:ea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603) 494-9811</a:t>
            </a:r>
          </a:p>
          <a:p>
            <a:pPr marR="0" lvl="0">
              <a:spcBef>
                <a:spcPts val="0"/>
              </a:spcBef>
              <a:spcAft>
                <a:spcPts val="0"/>
              </a:spcAft>
            </a:pPr>
            <a:r>
              <a:rPr lang="en-US" sz="1700" dirty="0">
                <a:latin typeface="Calibri" panose="020F0502020204030204" pitchFamily="34" charset="0"/>
                <a:ea typeface="Calibri" panose="020F0502020204030204" pitchFamily="34" charset="0"/>
                <a:cs typeface="Calibri" panose="020F0502020204030204" pitchFamily="34" charset="0"/>
              </a:rPr>
              <a:t>	</a:t>
            </a:r>
          </a:p>
          <a:p>
            <a:pPr marL="285750" indent="-285750">
              <a:lnSpc>
                <a:spcPct val="100000"/>
              </a:lnSpc>
              <a:buFont typeface="Wingdings" panose="05000000000000000000" pitchFamily="2" charset="2"/>
              <a:buChar char="Ø"/>
            </a:pPr>
            <a:r>
              <a:rPr lang="en-US" sz="1700" dirty="0">
                <a:latin typeface="Calibri" panose="020F0502020204030204" pitchFamily="34" charset="0"/>
                <a:ea typeface="Calibri" panose="020F0502020204030204" pitchFamily="34" charset="0"/>
                <a:cs typeface="Calibri" panose="020F0502020204030204" pitchFamily="34" charset="0"/>
              </a:rPr>
              <a:t>Dr. Robert McLaughlin, Executive Director</a:t>
            </a:r>
            <a:br>
              <a:rPr lang="en-US" sz="1700" dirty="0">
                <a:latin typeface="Calibri" panose="020F0502020204030204" pitchFamily="34" charset="0"/>
                <a:ea typeface="Calibri" panose="020F0502020204030204" pitchFamily="34" charset="0"/>
                <a:cs typeface="Calibri" panose="020F0502020204030204" pitchFamily="34" charset="0"/>
              </a:rPr>
            </a:br>
            <a:r>
              <a:rPr lang="en-US" sz="1700" dirty="0">
                <a:latin typeface="Calibri" panose="020F0502020204030204" pitchFamily="34" charset="0"/>
                <a:ea typeface="Calibri" panose="020F0502020204030204" pitchFamily="34" charset="0"/>
                <a:cs typeface="Calibri" panose="020F0502020204030204" pitchFamily="34" charset="0"/>
              </a:rPr>
              <a:t>National Collaborative for Digital Equity</a:t>
            </a:r>
          </a:p>
          <a:p>
            <a:pPr>
              <a:lnSpc>
                <a:spcPct val="100000"/>
              </a:lnSpc>
            </a:pPr>
            <a:r>
              <a:rPr lang="en-US" sz="1700" dirty="0">
                <a:latin typeface="Calibri" panose="020F0502020204030204" pitchFamily="34" charset="0"/>
                <a:ea typeface="Calibri" panose="020F0502020204030204" pitchFamily="34" charset="0"/>
                <a:cs typeface="Calibri" panose="020F0502020204030204" pitchFamily="34" charset="0"/>
              </a:rPr>
              <a:t>      </a:t>
            </a:r>
            <a:r>
              <a:rPr lang="en-US" sz="1700" dirty="0">
                <a:latin typeface="Calibri" panose="020F0502020204030204" pitchFamily="34" charset="0"/>
                <a:ea typeface="Calibri" panose="020F0502020204030204" pitchFamily="34" charset="0"/>
                <a:cs typeface="Calibri" panose="020F0502020204030204" pitchFamily="34" charset="0"/>
                <a:hlinkClick r:id="rId5"/>
              </a:rPr>
              <a:t>rmclaughlin@digitalequity.us</a:t>
            </a:r>
            <a:endParaRPr lang="en-US" sz="1700" dirty="0">
              <a:latin typeface="Calibri" panose="020F0502020204030204" pitchFamily="34" charset="0"/>
              <a:ea typeface="Calibri" panose="020F0502020204030204" pitchFamily="34" charset="0"/>
              <a:cs typeface="Calibri" panose="020F0502020204030204" pitchFamily="34" charset="0"/>
            </a:endParaRPr>
          </a:p>
          <a:p>
            <a:pPr>
              <a:lnSpc>
                <a:spcPct val="100000"/>
              </a:lnSpc>
            </a:pPr>
            <a:r>
              <a:rPr lang="en-US" sz="1700" dirty="0">
                <a:latin typeface="Calibri" panose="020F0502020204030204" pitchFamily="34" charset="0"/>
                <a:cs typeface="Calibri" panose="020F0502020204030204" pitchFamily="34" charset="0"/>
              </a:rPr>
              <a:t>      (802) 249-1159</a:t>
            </a:r>
          </a:p>
          <a:p>
            <a:pPr marL="285750" indent="-285750">
              <a:lnSpc>
                <a:spcPct val="100000"/>
              </a:lnSpc>
              <a:buFont typeface="Wingdings" panose="05000000000000000000" pitchFamily="2" charset="2"/>
              <a:buChar char="Ø"/>
            </a:pPr>
            <a:endParaRPr lang="en-US" sz="1700" dirty="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0000"/>
              </a:lnSpc>
              <a:buFont typeface="Wingdings" panose="05000000000000000000" pitchFamily="2" charset="2"/>
              <a:buChar char="Ø"/>
            </a:pPr>
            <a:r>
              <a:rPr lang="en-US" sz="1700" dirty="0">
                <a:latin typeface="Calibri" panose="020F0502020204030204" pitchFamily="34" charset="0"/>
                <a:ea typeface="Calibri" panose="020F0502020204030204" pitchFamily="34" charset="0"/>
                <a:cs typeface="Calibri" panose="020F0502020204030204" pitchFamily="34" charset="0"/>
              </a:rPr>
              <a:t>Terry Lee, Community Affairs Specialist</a:t>
            </a:r>
            <a:br>
              <a:rPr lang="en-US" sz="1700" dirty="0">
                <a:latin typeface="Calibri" panose="020F0502020204030204" pitchFamily="34" charset="0"/>
                <a:ea typeface="Calibri" panose="020F0502020204030204" pitchFamily="34" charset="0"/>
                <a:cs typeface="Calibri" panose="020F0502020204030204" pitchFamily="34" charset="0"/>
              </a:rPr>
            </a:br>
            <a:r>
              <a:rPr lang="en-US" sz="1700" dirty="0">
                <a:latin typeface="Calibri" panose="020F0502020204030204" pitchFamily="34" charset="0"/>
                <a:ea typeface="Calibri" panose="020F0502020204030204" pitchFamily="34" charset="0"/>
                <a:cs typeface="Calibri" panose="020F0502020204030204" pitchFamily="34" charset="0"/>
              </a:rPr>
              <a:t>Federal Deposit Insurance Corporation – Atlanta Region</a:t>
            </a:r>
          </a:p>
          <a:p>
            <a:pPr>
              <a:lnSpc>
                <a:spcPct val="100000"/>
              </a:lnSpc>
            </a:pPr>
            <a:r>
              <a:rPr lang="en-US" sz="1700" dirty="0">
                <a:latin typeface="Calibri" panose="020F0502020204030204" pitchFamily="34" charset="0"/>
                <a:ea typeface="Calibri" panose="020F0502020204030204" pitchFamily="34" charset="0"/>
                <a:cs typeface="Calibri" panose="020F0502020204030204" pitchFamily="34" charset="0"/>
              </a:rPr>
              <a:t>      </a:t>
            </a:r>
            <a:r>
              <a:rPr lang="en-US" sz="1700" dirty="0">
                <a:latin typeface="Calibri" panose="020F0502020204030204" pitchFamily="34" charset="0"/>
                <a:ea typeface="Calibri" panose="020F0502020204030204" pitchFamily="34" charset="0"/>
                <a:cs typeface="Calibri" panose="020F0502020204030204" pitchFamily="34" charset="0"/>
                <a:hlinkClick r:id="rId6"/>
              </a:rPr>
              <a:t>telee@fdic.gov</a:t>
            </a:r>
            <a:r>
              <a:rPr lang="en-US" sz="1700" dirty="0">
                <a:latin typeface="Calibri" panose="020F0502020204030204" pitchFamily="34" charset="0"/>
                <a:ea typeface="Calibri" panose="020F0502020204030204" pitchFamily="34" charset="0"/>
                <a:cs typeface="Calibri" panose="020F0502020204030204" pitchFamily="34" charset="0"/>
              </a:rPr>
              <a:t> </a:t>
            </a:r>
          </a:p>
          <a:p>
            <a:pPr>
              <a:lnSpc>
                <a:spcPct val="100000"/>
              </a:lnSpc>
            </a:pPr>
            <a:r>
              <a:rPr lang="en-US" sz="1700" dirty="0">
                <a:latin typeface="Calibri" panose="020F0502020204030204" pitchFamily="34" charset="0"/>
                <a:ea typeface="Calibri" panose="020F0502020204030204" pitchFamily="34" charset="0"/>
                <a:cs typeface="Calibri" panose="020F0502020204030204" pitchFamily="34" charset="0"/>
              </a:rPr>
              <a:t>      (678) 916-2270	</a:t>
            </a:r>
          </a:p>
        </p:txBody>
      </p:sp>
    </p:spTree>
    <p:extLst>
      <p:ext uri="{BB962C8B-B14F-4D97-AF65-F5344CB8AC3E}">
        <p14:creationId xmlns:p14="http://schemas.microsoft.com/office/powerpoint/2010/main" val="2462714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267BF92-073C-4ECE-B084-A7F2B13135E2}" type="slidenum">
              <a:rPr lang="en-US" smtClean="0"/>
              <a:t>2</a:t>
            </a:fld>
            <a:endParaRPr lang="en-US"/>
          </a:p>
        </p:txBody>
      </p:sp>
      <p:sp>
        <p:nvSpPr>
          <p:cNvPr id="4" name="Title 3"/>
          <p:cNvSpPr>
            <a:spLocks noGrp="1"/>
          </p:cNvSpPr>
          <p:nvPr>
            <p:ph type="title"/>
          </p:nvPr>
        </p:nvSpPr>
        <p:spPr>
          <a:xfrm>
            <a:off x="828456" y="427063"/>
            <a:ext cx="4971790" cy="6179127"/>
          </a:xfrm>
        </p:spPr>
        <p:txBody>
          <a:bodyPr>
            <a:normAutofit/>
          </a:bodyPr>
          <a:lstStyle/>
          <a:p>
            <a:pPr marL="0" marR="0" algn="ctr">
              <a:spcBef>
                <a:spcPts val="0"/>
              </a:spcBef>
              <a:spcAft>
                <a:spcPts val="0"/>
              </a:spcAft>
            </a:pPr>
            <a:r>
              <a:rPr lang="en-US" sz="2000" b="1" dirty="0"/>
              <a:t>Connecting the Digital Footprint </a:t>
            </a:r>
            <a:br>
              <a:rPr lang="en-US" sz="2000" b="1" dirty="0"/>
            </a:br>
            <a:br>
              <a:rPr lang="en-US" sz="2000" b="1" dirty="0"/>
            </a:br>
            <a:r>
              <a:rPr lang="en-US" sz="2000" u="sng" dirty="0"/>
              <a:t>upcoming webinar</a:t>
            </a:r>
            <a:br>
              <a:rPr lang="en-US" sz="2000" dirty="0"/>
            </a:br>
            <a:br>
              <a:rPr lang="en-US" sz="1600" dirty="0"/>
            </a:br>
            <a:r>
              <a:rPr lang="en-US" sz="1600" dirty="0">
                <a:latin typeface="Times New Roman" panose="02020603050405020304" pitchFamily="18" charset="0"/>
                <a:ea typeface="Calibri" panose="020F0502020204030204" pitchFamily="34" charset="0"/>
              </a:rPr>
              <a:t> </a:t>
            </a:r>
            <a:br>
              <a:rPr lang="en-US" sz="1600" dirty="0">
                <a:latin typeface="Calibri" panose="020F0502020204030204" pitchFamily="34" charset="0"/>
                <a:ea typeface="Calibri" panose="020F0502020204030204" pitchFamily="34" charset="0"/>
              </a:rPr>
            </a:br>
            <a:r>
              <a:rPr lang="en-US" sz="1600" b="1" dirty="0">
                <a:solidFill>
                  <a:srgbClr val="FF0000"/>
                </a:solidFill>
                <a:latin typeface="Times New Roman" panose="02020603050405020304" pitchFamily="18" charset="0"/>
                <a:ea typeface="Calibri" panose="020F0502020204030204" pitchFamily="34" charset="0"/>
              </a:rPr>
              <a:t>Webinar #3</a:t>
            </a:r>
            <a:r>
              <a:rPr lang="en-US" sz="1600" dirty="0">
                <a:latin typeface="Times New Roman" panose="02020603050405020304" pitchFamily="18" charset="0"/>
                <a:ea typeface="Calibri" panose="020F0502020204030204" pitchFamily="34" charset="0"/>
              </a:rPr>
              <a:t>: </a:t>
            </a:r>
            <a:r>
              <a:rPr lang="en-US" sz="1600" b="1" dirty="0">
                <a:latin typeface="Times New Roman" panose="02020603050405020304" pitchFamily="18" charset="0"/>
                <a:ea typeface="Calibri" panose="020F0502020204030204" pitchFamily="34" charset="0"/>
              </a:rPr>
              <a:t>Strengthening Tech Support Capacity in Low-and-Moderate Income (LMI) Communities: Promoting a Learning Ecosystem</a:t>
            </a:r>
            <a:br>
              <a:rPr lang="en-US" sz="1600" b="1" dirty="0">
                <a:latin typeface="Calibri" panose="020F0502020204030204" pitchFamily="34" charset="0"/>
                <a:ea typeface="Calibri" panose="020F0502020204030204" pitchFamily="34" charset="0"/>
              </a:rPr>
            </a:br>
            <a:r>
              <a:rPr lang="en-US" sz="1600" b="1" dirty="0">
                <a:latin typeface="Times New Roman" panose="02020603050405020304" pitchFamily="18" charset="0"/>
                <a:ea typeface="Calibri" panose="020F0502020204030204" pitchFamily="34" charset="0"/>
              </a:rPr>
              <a:t>Thursday, June 11, 2020</a:t>
            </a:r>
            <a:r>
              <a:rPr lang="en-US" sz="1600" dirty="0">
                <a:latin typeface="Times New Roman" panose="02020603050405020304" pitchFamily="18" charset="0"/>
                <a:ea typeface="Calibri" panose="020F0502020204030204" pitchFamily="34" charset="0"/>
              </a:rPr>
              <a:t> – 1PM to 2PM (EST)</a:t>
            </a:r>
            <a:br>
              <a:rPr lang="en-US" sz="1600" dirty="0">
                <a:latin typeface="Calibri" panose="020F0502020204030204" pitchFamily="34" charset="0"/>
                <a:ea typeface="Calibri" panose="020F0502020204030204" pitchFamily="34" charset="0"/>
              </a:rPr>
            </a:br>
            <a:r>
              <a:rPr lang="en-US" sz="1600" dirty="0">
                <a:latin typeface="Times New Roman" panose="02020603050405020304" pitchFamily="18" charset="0"/>
                <a:ea typeface="Calibri" panose="020F0502020204030204" pitchFamily="34" charset="0"/>
              </a:rPr>
              <a:t>With the surge in digital access needs for low-and-moderate income (LMI) learners, implementing affordable, high-impact approaches to building LMI communities’ tech support capabilities is essential.</a:t>
            </a:r>
            <a:br>
              <a:rPr lang="en-US" sz="1600" dirty="0">
                <a:latin typeface="Calibri" panose="020F0502020204030204" pitchFamily="34" charset="0"/>
                <a:ea typeface="Calibri" panose="020F0502020204030204" pitchFamily="34" charset="0"/>
              </a:rPr>
            </a:br>
            <a:r>
              <a:rPr lang="en-US" sz="1600" dirty="0">
                <a:latin typeface="Times New Roman" panose="02020603050405020304" pitchFamily="18" charset="0"/>
                <a:ea typeface="Calibri" panose="020F0502020204030204" pitchFamily="34" charset="0"/>
              </a:rPr>
              <a:t> </a:t>
            </a:r>
            <a:br>
              <a:rPr lang="en-US" sz="1600" dirty="0">
                <a:latin typeface="Calibri" panose="020F0502020204030204" pitchFamily="34" charset="0"/>
                <a:ea typeface="Calibri" panose="020F0502020204030204" pitchFamily="34" charset="0"/>
              </a:rPr>
            </a:br>
            <a:r>
              <a:rPr lang="en-US" sz="1600" b="1" dirty="0">
                <a:solidFill>
                  <a:srgbClr val="FF0000"/>
                </a:solidFill>
                <a:latin typeface="Times New Roman" panose="02020603050405020304" pitchFamily="18" charset="0"/>
                <a:ea typeface="Calibri" panose="020F0502020204030204" pitchFamily="34" charset="0"/>
              </a:rPr>
              <a:t>Webinar #4</a:t>
            </a:r>
            <a:r>
              <a:rPr lang="en-US" sz="1600" dirty="0">
                <a:latin typeface="Times New Roman" panose="02020603050405020304" pitchFamily="18" charset="0"/>
                <a:ea typeface="Calibri" panose="020F0502020204030204" pitchFamily="34" charset="0"/>
              </a:rPr>
              <a:t>: </a:t>
            </a:r>
            <a:r>
              <a:rPr lang="en-US" sz="1600" b="1" dirty="0">
                <a:latin typeface="Times New Roman" panose="02020603050405020304" pitchFamily="18" charset="0"/>
                <a:ea typeface="Calibri" panose="020F0502020204030204" pitchFamily="34" charset="0"/>
              </a:rPr>
              <a:t>Financial and Economic Inclusion Resources Promoted Through Digital Supports – Low-and-Moderate Income (LMI) Learners Safety Net</a:t>
            </a:r>
            <a:br>
              <a:rPr lang="en-US" sz="1600" b="1" dirty="0">
                <a:latin typeface="Calibri" panose="020F0502020204030204" pitchFamily="34" charset="0"/>
                <a:ea typeface="Calibri" panose="020F0502020204030204" pitchFamily="34" charset="0"/>
              </a:rPr>
            </a:br>
            <a:r>
              <a:rPr lang="en-US" sz="1600" b="1" dirty="0">
                <a:latin typeface="Times New Roman" panose="02020603050405020304" pitchFamily="18" charset="0"/>
                <a:ea typeface="Calibri" panose="020F0502020204030204" pitchFamily="34" charset="0"/>
              </a:rPr>
              <a:t>Monday, June 15, 2020</a:t>
            </a:r>
            <a:r>
              <a:rPr lang="en-US" sz="1600" dirty="0">
                <a:latin typeface="Times New Roman" panose="02020603050405020304" pitchFamily="18" charset="0"/>
                <a:ea typeface="Calibri" panose="020F0502020204030204" pitchFamily="34" charset="0"/>
              </a:rPr>
              <a:t> – 12PM to 1PM (EST)</a:t>
            </a:r>
            <a:br>
              <a:rPr lang="en-US" sz="1600" dirty="0">
                <a:latin typeface="Calibri" panose="020F0502020204030204" pitchFamily="34" charset="0"/>
                <a:ea typeface="Calibri" panose="020F0502020204030204" pitchFamily="34" charset="0"/>
              </a:rPr>
            </a:br>
            <a:r>
              <a:rPr lang="en-US" sz="1600" dirty="0">
                <a:latin typeface="Times New Roman" panose="02020603050405020304" pitchFamily="18" charset="0"/>
                <a:ea typeface="Calibri" panose="020F0502020204030204" pitchFamily="34" charset="0"/>
              </a:rPr>
              <a:t>As equitable home access to broadband and devices improves, so does the opportunity to effectively assist LMI learners leverage resources for educational and economic advancement.</a:t>
            </a:r>
            <a:br>
              <a:rPr lang="en-US" sz="1600" dirty="0">
                <a:latin typeface="Calibri" panose="020F0502020204030204" pitchFamily="34" charset="0"/>
                <a:ea typeface="Calibri" panose="020F0502020204030204" pitchFamily="34" charset="0"/>
              </a:rPr>
            </a:br>
            <a:r>
              <a:rPr lang="en-US" sz="1600" dirty="0">
                <a:solidFill>
                  <a:srgbClr val="1F497D"/>
                </a:solidFill>
                <a:latin typeface="Calibri" panose="020F0502020204030204" pitchFamily="34" charset="0"/>
                <a:ea typeface="Calibri" panose="020F0502020204030204" pitchFamily="34" charset="0"/>
              </a:rPr>
              <a:t> </a:t>
            </a:r>
            <a:br>
              <a:rPr lang="en-US" sz="1600" dirty="0">
                <a:solidFill>
                  <a:srgbClr val="1F497D"/>
                </a:solidFill>
                <a:latin typeface="Calibri" panose="020F0502020204030204" pitchFamily="34" charset="0"/>
                <a:ea typeface="Calibri" panose="020F0502020204030204" pitchFamily="34" charset="0"/>
              </a:rPr>
            </a:br>
            <a:r>
              <a:rPr lang="en-US" sz="1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Webinar #5</a:t>
            </a:r>
            <a:r>
              <a:rPr lang="en-US" sz="1600" dirty="0">
                <a:solidFill>
                  <a:srgbClr val="1F497D"/>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a:latin typeface="Times New Roman" panose="02020603050405020304" pitchFamily="18" charset="0"/>
                <a:ea typeface="Calibri" panose="020F0502020204030204" pitchFamily="34" charset="0"/>
                <a:cs typeface="Times New Roman" panose="02020603050405020304" pitchFamily="18" charset="0"/>
              </a:rPr>
              <a:t>Positive Pathways Out of Poverty</a:t>
            </a:r>
            <a:r>
              <a:rPr lang="en-US" sz="1600" dirty="0">
                <a:latin typeface="Times New Roman" panose="02020603050405020304" pitchFamily="18" charset="0"/>
                <a:ea typeface="Calibri" panose="020F0502020204030204" pitchFamily="34" charset="0"/>
                <a:cs typeface="Times New Roman" panose="02020603050405020304" pitchFamily="18" charset="0"/>
              </a:rPr>
              <a:t>. TBD. </a:t>
            </a:r>
            <a:br>
              <a:rPr lang="en-US" sz="1600" dirty="0">
                <a:latin typeface="Times New Roman" panose="02020603050405020304" pitchFamily="18" charset="0"/>
                <a:ea typeface="Calibri" panose="020F0502020204030204" pitchFamily="34" charset="0"/>
                <a:cs typeface="Times New Roman" panose="02020603050405020304" pitchFamily="18" charset="0"/>
              </a:rPr>
            </a:br>
            <a:r>
              <a:rPr lang="en-US" sz="1600" dirty="0">
                <a:latin typeface="Times New Roman" panose="02020603050405020304" pitchFamily="18" charset="0"/>
                <a:ea typeface="Calibri" panose="020F0502020204030204" pitchFamily="34" charset="0"/>
                <a:cs typeface="Times New Roman" panose="02020603050405020304" pitchFamily="18" charset="0"/>
              </a:rPr>
              <a:t>Details Forthcoming </a:t>
            </a:r>
            <a:br>
              <a:rPr lang="en-US" sz="1800" dirty="0">
                <a:latin typeface="Calibri" panose="020F0502020204030204" pitchFamily="34" charset="0"/>
                <a:ea typeface="Calibri" panose="020F0502020204030204" pitchFamily="34" charset="0"/>
              </a:rPr>
            </a:br>
            <a:endParaRPr lang="en-US" sz="2000" dirty="0"/>
          </a:p>
        </p:txBody>
      </p:sp>
      <p:pic>
        <p:nvPicPr>
          <p:cNvPr id="5" name="Picture 2" descr="Running, Sprint, Cinder-Tr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605" y="1959058"/>
            <a:ext cx="485775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560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230909"/>
            <a:ext cx="10485583" cy="681583"/>
          </a:xfrm>
        </p:spPr>
        <p:txBody>
          <a:bodyPr/>
          <a:lstStyle/>
          <a:p>
            <a:pPr algn="ctr"/>
            <a:r>
              <a:rPr lang="en-US" b="1" dirty="0"/>
              <a:t>Webinar #1 Audience </a:t>
            </a:r>
          </a:p>
        </p:txBody>
      </p:sp>
      <p:sp>
        <p:nvSpPr>
          <p:cNvPr id="4" name="Slide Number Placeholder 3"/>
          <p:cNvSpPr>
            <a:spLocks noGrp="1"/>
          </p:cNvSpPr>
          <p:nvPr>
            <p:ph type="sldNum" sz="quarter" idx="12"/>
          </p:nvPr>
        </p:nvSpPr>
        <p:spPr/>
        <p:txBody>
          <a:bodyPr/>
          <a:lstStyle/>
          <a:p>
            <a:fld id="{1267BF92-073C-4ECE-B084-A7F2B13135E2}" type="slidenum">
              <a:rPr lang="en-US" smtClean="0"/>
              <a:t>3</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499" y="912493"/>
            <a:ext cx="9494981" cy="5945507"/>
          </a:xfrm>
          <a:prstGeom prst="rect">
            <a:avLst/>
          </a:prstGeom>
        </p:spPr>
      </p:pic>
    </p:spTree>
    <p:extLst>
      <p:ext uri="{BB962C8B-B14F-4D97-AF65-F5344CB8AC3E}">
        <p14:creationId xmlns:p14="http://schemas.microsoft.com/office/powerpoint/2010/main" val="2709563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267BF92-073C-4ECE-B084-A7F2B13135E2}" type="slidenum">
              <a:rPr lang="en-US" smtClean="0"/>
              <a:t>4</a:t>
            </a:fld>
            <a:endParaRPr lang="en-US"/>
          </a:p>
        </p:txBody>
      </p:sp>
      <p:sp>
        <p:nvSpPr>
          <p:cNvPr id="3" name="Title 2"/>
          <p:cNvSpPr>
            <a:spLocks noGrp="1"/>
          </p:cNvSpPr>
          <p:nvPr>
            <p:ph type="title"/>
          </p:nvPr>
        </p:nvSpPr>
        <p:spPr>
          <a:xfrm>
            <a:off x="838200" y="775856"/>
            <a:ext cx="4831080" cy="720436"/>
          </a:xfrm>
        </p:spPr>
        <p:txBody>
          <a:bodyPr>
            <a:normAutofit/>
          </a:bodyPr>
          <a:lstStyle/>
          <a:p>
            <a:r>
              <a:rPr lang="en-US" b="1" dirty="0">
                <a:effectLst>
                  <a:outerShdw blurRad="38100" dist="38100" dir="2700000" algn="tl">
                    <a:srgbClr val="000000">
                      <a:alpha val="43137"/>
                    </a:srgbClr>
                  </a:outerShdw>
                </a:effectLst>
              </a:rPr>
              <a:t>Webinar Agenda:  </a:t>
            </a:r>
          </a:p>
        </p:txBody>
      </p:sp>
      <p:sp>
        <p:nvSpPr>
          <p:cNvPr id="7" name="Title 2"/>
          <p:cNvSpPr txBox="1">
            <a:spLocks/>
          </p:cNvSpPr>
          <p:nvPr/>
        </p:nvSpPr>
        <p:spPr>
          <a:xfrm>
            <a:off x="168441" y="2454441"/>
            <a:ext cx="10371222" cy="4709929"/>
          </a:xfrm>
          <a:prstGeom prst="rect">
            <a:avLst/>
          </a:prstGeom>
        </p:spPr>
        <p:txBody>
          <a:bodyPr vert="horz" lIns="91440" tIns="45720" rIns="91440" bIns="45720" rtlCol="0" anchor="b" anchorCtr="0">
            <a:normAutofit lnSpcReduction="10000"/>
          </a:bodyPr>
          <a:lstStyle>
            <a:lvl1pPr algn="l" defTabSz="914400" rtl="0" eaLnBrk="1" latinLnBrk="0" hangingPunct="1">
              <a:lnSpc>
                <a:spcPct val="90000"/>
              </a:lnSpc>
              <a:spcBef>
                <a:spcPct val="0"/>
              </a:spcBef>
              <a:buNone/>
              <a:defRPr sz="3600" kern="1200" baseline="0">
                <a:solidFill>
                  <a:schemeClr val="accent4"/>
                </a:solidFill>
                <a:latin typeface="Merriweather" pitchFamily="2" charset="77"/>
                <a:ea typeface="+mj-ea"/>
                <a:cs typeface="+mj-cs"/>
              </a:defRPr>
            </a:lvl1pPr>
          </a:lstStyle>
          <a:p>
            <a:endParaRPr lang="en-US" sz="1800" dirty="0"/>
          </a:p>
          <a:p>
            <a:pPr marL="571500" indent="-571500">
              <a:buFont typeface="Wingdings" panose="05000000000000000000" pitchFamily="2" charset="2"/>
              <a:buChar char="q"/>
            </a:pPr>
            <a:r>
              <a:rPr lang="en-US" sz="1800" dirty="0"/>
              <a:t>Terry Lee:  	Welcome</a:t>
            </a:r>
          </a:p>
          <a:p>
            <a:r>
              <a:rPr lang="en-US" sz="1800" dirty="0"/>
              <a:t>	</a:t>
            </a:r>
          </a:p>
          <a:p>
            <a:r>
              <a:rPr lang="en-US" sz="1800" dirty="0"/>
              <a:t>		Introductions</a:t>
            </a:r>
          </a:p>
          <a:p>
            <a:endParaRPr lang="en-US" sz="1800" dirty="0"/>
          </a:p>
          <a:p>
            <a:r>
              <a:rPr lang="en-US" sz="1800" dirty="0"/>
              <a:t>		Community Reinvestment Act (CRA)</a:t>
            </a:r>
          </a:p>
          <a:p>
            <a:endParaRPr lang="en-US" sz="1800" dirty="0"/>
          </a:p>
          <a:p>
            <a:pPr marL="571500" lvl="0" indent="-571500">
              <a:buFont typeface="Wingdings" panose="05000000000000000000" pitchFamily="2" charset="2"/>
              <a:buChar char="q"/>
            </a:pPr>
            <a:r>
              <a:rPr lang="en-US" sz="1700" dirty="0"/>
              <a:t>Ulrike Smith: Refurbishing and Donating Devices</a:t>
            </a:r>
          </a:p>
          <a:p>
            <a:pPr lvl="0"/>
            <a:endParaRPr lang="en-US" sz="1800" dirty="0"/>
          </a:p>
          <a:p>
            <a:pPr marL="571500" lvl="0" indent="-571500">
              <a:buFont typeface="Wingdings" panose="05000000000000000000" pitchFamily="2" charset="2"/>
              <a:buChar char="q"/>
            </a:pPr>
            <a:r>
              <a:rPr lang="en-US" sz="1800" dirty="0"/>
              <a:t>Sarah </a:t>
            </a:r>
            <a:r>
              <a:rPr lang="en-US" sz="1800" dirty="0" err="1"/>
              <a:t>Segrest</a:t>
            </a:r>
            <a:r>
              <a:rPr lang="en-US" sz="1800" dirty="0"/>
              <a:t>: Resources for Greater Impact</a:t>
            </a:r>
          </a:p>
          <a:p>
            <a:pPr lvl="0"/>
            <a:r>
              <a:rPr lang="en-US" sz="1800" u="sng" dirty="0">
                <a:hlinkClick r:id="rId2"/>
              </a:rPr>
              <a:t> </a:t>
            </a:r>
            <a:endParaRPr lang="en-US" sz="1800" dirty="0"/>
          </a:p>
          <a:p>
            <a:pPr marL="571500" lvl="0" indent="-571500">
              <a:buFont typeface="Wingdings" panose="05000000000000000000" pitchFamily="2" charset="2"/>
              <a:buChar char="q"/>
            </a:pPr>
            <a:r>
              <a:rPr lang="en-US" sz="1800" dirty="0"/>
              <a:t>Lisa </a:t>
            </a:r>
            <a:r>
              <a:rPr lang="en-US" sz="1800" dirty="0" err="1"/>
              <a:t>Trisciani</a:t>
            </a:r>
            <a:r>
              <a:rPr lang="en-US" sz="1800" dirty="0"/>
              <a:t>: Creating Capacity</a:t>
            </a:r>
          </a:p>
          <a:p>
            <a:pPr lvl="0"/>
            <a:r>
              <a:rPr lang="en-US" sz="1800" u="sng" dirty="0">
                <a:hlinkClick r:id="rId3"/>
              </a:rPr>
              <a:t> </a:t>
            </a:r>
            <a:endParaRPr lang="en-US" sz="1800" dirty="0"/>
          </a:p>
          <a:p>
            <a:pPr marL="571500" lvl="0" indent="-571500">
              <a:buFont typeface="Wingdings" panose="05000000000000000000" pitchFamily="2" charset="2"/>
              <a:buChar char="q"/>
            </a:pPr>
            <a:r>
              <a:rPr lang="en-US" sz="1800" dirty="0"/>
              <a:t>Bob McLaughlin: VISTA Pilot </a:t>
            </a:r>
          </a:p>
          <a:p>
            <a:pPr marL="571500" indent="-571500">
              <a:buFont typeface="Wingdings" panose="05000000000000000000" pitchFamily="2" charset="2"/>
              <a:buChar char="ü"/>
            </a:pPr>
            <a:endParaRPr lang="en-US" sz="1800" dirty="0"/>
          </a:p>
          <a:p>
            <a:pPr marL="571500" indent="-571500">
              <a:buFont typeface="Wingdings" panose="05000000000000000000" pitchFamily="2" charset="2"/>
              <a:buChar char="q"/>
            </a:pPr>
            <a:r>
              <a:rPr lang="en-US" sz="1800" dirty="0"/>
              <a:t>Q &amp; A</a:t>
            </a:r>
          </a:p>
          <a:p>
            <a:pPr marL="571500" indent="-571500">
              <a:buFont typeface="Wingdings" panose="05000000000000000000" pitchFamily="2" charset="2"/>
              <a:buChar char="ü"/>
            </a:pPr>
            <a:endParaRPr lang="en-US" sz="1800" dirty="0"/>
          </a:p>
          <a:p>
            <a:pPr marL="571500" indent="-571500">
              <a:buFont typeface="Wingdings" panose="05000000000000000000" pitchFamily="2" charset="2"/>
              <a:buChar char="q"/>
            </a:pPr>
            <a:r>
              <a:rPr lang="en-US" sz="1800" dirty="0"/>
              <a:t>Webinar #3</a:t>
            </a:r>
          </a:p>
          <a:p>
            <a:endParaRPr lang="en-US" sz="1800" dirty="0"/>
          </a:p>
          <a:p>
            <a:pPr marL="571500" indent="-571500">
              <a:buFont typeface="Wingdings" panose="05000000000000000000" pitchFamily="2" charset="2"/>
              <a:buChar char="q"/>
            </a:pPr>
            <a:r>
              <a:rPr lang="en-US" sz="1800" dirty="0"/>
              <a:t>Adjourn</a:t>
            </a:r>
          </a:p>
          <a:p>
            <a:endParaRPr lang="en-US" sz="1800" dirty="0"/>
          </a:p>
          <a:p>
            <a:endParaRPr lang="en-US" sz="1800" dirty="0"/>
          </a:p>
          <a:p>
            <a:pPr marL="571500" indent="-571500">
              <a:buFont typeface="Wingdings" panose="05000000000000000000" pitchFamily="2" charset="2"/>
              <a:buChar char="ü"/>
            </a:pPr>
            <a:endParaRPr lang="en-US" sz="1800" dirty="0"/>
          </a:p>
          <a:p>
            <a:pPr marL="571500" indent="-571500">
              <a:buFont typeface="Wingdings" panose="05000000000000000000" pitchFamily="2" charset="2"/>
              <a:buChar char="ü"/>
            </a:pPr>
            <a:endParaRPr lang="en-US" sz="1800" dirty="0"/>
          </a:p>
        </p:txBody>
      </p:sp>
    </p:spTree>
    <p:extLst>
      <p:ext uri="{BB962C8B-B14F-4D97-AF65-F5344CB8AC3E}">
        <p14:creationId xmlns:p14="http://schemas.microsoft.com/office/powerpoint/2010/main" val="2532629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267BF92-073C-4ECE-B084-A7F2B13135E2}" type="slidenum">
              <a:rPr lang="en-US" smtClean="0"/>
              <a:t>5</a:t>
            </a:fld>
            <a:endParaRPr lang="en-US"/>
          </a:p>
        </p:txBody>
      </p:sp>
      <p:sp>
        <p:nvSpPr>
          <p:cNvPr id="4" name="Title 3"/>
          <p:cNvSpPr>
            <a:spLocks noGrp="1"/>
          </p:cNvSpPr>
          <p:nvPr>
            <p:ph type="title"/>
          </p:nvPr>
        </p:nvSpPr>
        <p:spPr>
          <a:xfrm>
            <a:off x="837883" y="918484"/>
            <a:ext cx="4831080" cy="5316061"/>
          </a:xfrm>
        </p:spPr>
        <p:txBody>
          <a:bodyPr>
            <a:normAutofit fontScale="90000"/>
          </a:bodyPr>
          <a:lstStyle/>
          <a:p>
            <a:pPr marL="342900" marR="0" lvl="0" indent="-342900">
              <a:spcBef>
                <a:spcPts val="0"/>
              </a:spcBef>
              <a:spcAft>
                <a:spcPts val="0"/>
              </a:spcAft>
              <a:buFont typeface="Wingdings" panose="05000000000000000000" pitchFamily="2" charset="2"/>
              <a:buChar char=""/>
            </a:pPr>
            <a:r>
              <a:rPr lang="en-US" sz="2000" b="1" dirty="0"/>
              <a:t>Increasing Digital Access for Low-and-Moderate (LMI) Youth: </a:t>
            </a:r>
            <a:br>
              <a:rPr lang="en-US" sz="2000" b="1" dirty="0"/>
            </a:br>
            <a:r>
              <a:rPr lang="en-US" sz="2000" b="1" dirty="0">
                <a:solidFill>
                  <a:srgbClr val="FF0000"/>
                </a:solidFill>
              </a:rPr>
              <a:t>Laying the Foundation </a:t>
            </a:r>
            <a:br>
              <a:rPr lang="en-US" sz="2000" b="1" dirty="0">
                <a:solidFill>
                  <a:srgbClr val="FF0000"/>
                </a:solidFill>
              </a:rPr>
            </a:br>
            <a:br>
              <a:rPr lang="en-US" sz="2000" b="1" dirty="0">
                <a:solidFill>
                  <a:srgbClr val="FF0000"/>
                </a:solidFill>
              </a:rPr>
            </a:br>
            <a:r>
              <a:rPr lang="en-US" sz="2000" b="1" dirty="0">
                <a:latin typeface="Times New Roman" panose="02020603050405020304" pitchFamily="18" charset="0"/>
                <a:ea typeface="Calibri" panose="020F0502020204030204" pitchFamily="34" charset="0"/>
              </a:rPr>
              <a:t>Moderator:</a:t>
            </a:r>
            <a:r>
              <a:rPr lang="en-US" sz="2000" dirty="0">
                <a:latin typeface="Times New Roman" panose="02020603050405020304" pitchFamily="18" charset="0"/>
                <a:ea typeface="Calibri" panose="020F0502020204030204" pitchFamily="34" charset="0"/>
              </a:rPr>
              <a:t> Terry Lee, Community Affairs Specialist, Federal Deposit Insurance Corporation – Atlanta Region </a:t>
            </a:r>
            <a:br>
              <a:rPr lang="en-US" sz="2000" dirty="0">
                <a:latin typeface="Calibri" panose="020F0502020204030204" pitchFamily="34" charset="0"/>
                <a:ea typeface="Calibri" panose="020F0502020204030204" pitchFamily="34" charset="0"/>
              </a:rPr>
            </a:br>
            <a:br>
              <a:rPr lang="en-US" sz="2000" dirty="0">
                <a:latin typeface="Calibri" panose="020F0502020204030204" pitchFamily="34" charset="0"/>
                <a:ea typeface="Calibri" panose="020F0502020204030204" pitchFamily="34" charset="0"/>
              </a:rPr>
            </a:br>
            <a:r>
              <a:rPr lang="en-US" sz="2000" b="1" dirty="0">
                <a:latin typeface="Times New Roman" panose="02020603050405020304" pitchFamily="18" charset="0"/>
                <a:ea typeface="Calibri" panose="020F0502020204030204" pitchFamily="34" charset="0"/>
                <a:cs typeface="Times New Roman" panose="02020603050405020304" pitchFamily="18" charset="0"/>
              </a:rPr>
              <a:t>Panelists:</a:t>
            </a:r>
            <a:br>
              <a:rPr lang="en-US" sz="2000" dirty="0">
                <a:latin typeface="Calibri" panose="020F0502020204030204" pitchFamily="34" charset="0"/>
                <a:ea typeface="Calibri" panose="020F0502020204030204" pitchFamily="34" charset="0"/>
              </a:rPr>
            </a:br>
            <a:r>
              <a:rPr lang="en-US" sz="2000" dirty="0">
                <a:latin typeface="Times New Roman" panose="02020603050405020304" pitchFamily="18" charset="0"/>
                <a:ea typeface="Calibri" panose="020F0502020204030204" pitchFamily="34" charset="0"/>
              </a:rPr>
              <a:t>Ulrike Smith, CRA Compliance Officer, </a:t>
            </a:r>
            <a:r>
              <a:rPr lang="en-US" sz="2000" u="sng" dirty="0">
                <a:solidFill>
                  <a:srgbClr val="0000FF"/>
                </a:solidFill>
                <a:latin typeface="Times New Roman" panose="02020603050405020304" pitchFamily="18" charset="0"/>
                <a:ea typeface="Calibri" panose="020F0502020204030204" pitchFamily="34" charset="0"/>
                <a:hlinkClick r:id="rId2"/>
              </a:rPr>
              <a:t>Franklin Savings Bank </a:t>
            </a:r>
            <a:br>
              <a:rPr lang="en-US" sz="1800" dirty="0">
                <a:latin typeface="Calibri" panose="020F0502020204030204" pitchFamily="34" charset="0"/>
                <a:ea typeface="Calibri" panose="020F0502020204030204" pitchFamily="34" charset="0"/>
              </a:rPr>
            </a:br>
            <a:br>
              <a:rPr lang="en-US" sz="1800" dirty="0">
                <a:latin typeface="Calibri" panose="020F0502020204030204" pitchFamily="34" charset="0"/>
                <a:ea typeface="Calibri" panose="020F0502020204030204" pitchFamily="34" charset="0"/>
              </a:rPr>
            </a:br>
            <a:r>
              <a:rPr lang="en-US" sz="2000" dirty="0">
                <a:latin typeface="Times New Roman" panose="02020603050405020304" pitchFamily="18" charset="0"/>
                <a:ea typeface="Calibri" panose="020F0502020204030204" pitchFamily="34" charset="0"/>
              </a:rPr>
              <a:t>Sarah </a:t>
            </a:r>
            <a:r>
              <a:rPr lang="en-US" sz="2000" dirty="0" err="1">
                <a:latin typeface="Times New Roman" panose="02020603050405020304" pitchFamily="18" charset="0"/>
                <a:ea typeface="Calibri" panose="020F0502020204030204" pitchFamily="34" charset="0"/>
              </a:rPr>
              <a:t>Segrest</a:t>
            </a:r>
            <a:r>
              <a:rPr lang="en-US" sz="2000" dirty="0">
                <a:latin typeface="Times New Roman" panose="02020603050405020304" pitchFamily="18" charset="0"/>
                <a:ea typeface="Calibri" panose="020F0502020204030204" pitchFamily="34" charset="0"/>
              </a:rPr>
              <a:t>, Director of Business Development, </a:t>
            </a:r>
            <a:r>
              <a:rPr lang="en-US" sz="2000" u="sng" dirty="0">
                <a:solidFill>
                  <a:srgbClr val="0000FF"/>
                </a:solidFill>
                <a:latin typeface="Times New Roman" panose="02020603050405020304" pitchFamily="18" charset="0"/>
                <a:ea typeface="Calibri" panose="020F0502020204030204" pitchFamily="34" charset="0"/>
                <a:hlinkClick r:id="rId3"/>
              </a:rPr>
              <a:t>The Douglas Stewart Company </a:t>
            </a:r>
            <a:br>
              <a:rPr lang="en-US" sz="1800" dirty="0">
                <a:latin typeface="Calibri" panose="020F0502020204030204" pitchFamily="34" charset="0"/>
                <a:ea typeface="Calibri" panose="020F0502020204030204" pitchFamily="34" charset="0"/>
              </a:rPr>
            </a:br>
            <a:br>
              <a:rPr lang="en-US" sz="1800" dirty="0">
                <a:latin typeface="Calibri" panose="020F0502020204030204" pitchFamily="34" charset="0"/>
                <a:ea typeface="Calibri" panose="020F0502020204030204" pitchFamily="34" charset="0"/>
              </a:rPr>
            </a:br>
            <a:r>
              <a:rPr lang="en-US" sz="2000" dirty="0">
                <a:latin typeface="Times New Roman" panose="02020603050405020304" pitchFamily="18" charset="0"/>
                <a:ea typeface="Calibri" panose="020F0502020204030204" pitchFamily="34" charset="0"/>
              </a:rPr>
              <a:t>Lisa </a:t>
            </a:r>
            <a:r>
              <a:rPr lang="en-US" sz="2000" dirty="0" err="1">
                <a:latin typeface="Times New Roman" panose="02020603050405020304" pitchFamily="18" charset="0"/>
                <a:ea typeface="Calibri" panose="020F0502020204030204" pitchFamily="34" charset="0"/>
              </a:rPr>
              <a:t>Trisciani</a:t>
            </a:r>
            <a:r>
              <a:rPr lang="en-US" sz="2000" dirty="0">
                <a:latin typeface="Times New Roman" panose="02020603050405020304" pitchFamily="18" charset="0"/>
                <a:ea typeface="Calibri" panose="020F0502020204030204" pitchFamily="34" charset="0"/>
              </a:rPr>
              <a:t>, Vice President, </a:t>
            </a:r>
            <a:r>
              <a:rPr lang="en-US" sz="2000" u="sng" dirty="0">
                <a:solidFill>
                  <a:srgbClr val="0000FF"/>
                </a:solidFill>
                <a:latin typeface="Times New Roman" panose="02020603050405020304" pitchFamily="18" charset="0"/>
                <a:ea typeface="Calibri" panose="020F0502020204030204" pitchFamily="34" charset="0"/>
                <a:hlinkClick r:id="rId4"/>
              </a:rPr>
              <a:t>Connection Public Sector Solutions </a:t>
            </a:r>
            <a:br>
              <a:rPr lang="en-US" sz="1800" dirty="0">
                <a:latin typeface="Calibri" panose="020F0502020204030204" pitchFamily="34" charset="0"/>
                <a:ea typeface="Calibri" panose="020F0502020204030204" pitchFamily="34" charset="0"/>
              </a:rPr>
            </a:br>
            <a:br>
              <a:rPr lang="en-US" sz="1800" dirty="0">
                <a:latin typeface="Calibri" panose="020F0502020204030204" pitchFamily="34" charset="0"/>
                <a:ea typeface="Calibri" panose="020F0502020204030204" pitchFamily="34" charset="0"/>
              </a:rPr>
            </a:br>
            <a:r>
              <a:rPr lang="en-US" sz="2000" dirty="0">
                <a:latin typeface="Times New Roman" panose="02020603050405020304" pitchFamily="18" charset="0"/>
                <a:ea typeface="Calibri" panose="020F0502020204030204" pitchFamily="34" charset="0"/>
              </a:rPr>
              <a:t>Bob McLaughlin, Executive Director, </a:t>
            </a:r>
            <a:r>
              <a:rPr lang="en-US" sz="2000" u="sng" dirty="0">
                <a:solidFill>
                  <a:srgbClr val="0000FF"/>
                </a:solidFill>
                <a:latin typeface="Times New Roman" panose="02020603050405020304" pitchFamily="18" charset="0"/>
                <a:ea typeface="Calibri" panose="020F0502020204030204" pitchFamily="34" charset="0"/>
                <a:hlinkClick r:id="rId5"/>
              </a:rPr>
              <a:t>National Collaborative for Digital Equity </a:t>
            </a:r>
            <a:br>
              <a:rPr lang="en-US" sz="1800" dirty="0">
                <a:latin typeface="Calibri" panose="020F0502020204030204" pitchFamily="34" charset="0"/>
                <a:ea typeface="Calibri" panose="020F0502020204030204" pitchFamily="34" charset="0"/>
              </a:rPr>
            </a:br>
            <a:br>
              <a:rPr lang="en-US" sz="2000" dirty="0">
                <a:latin typeface="Calibri" panose="020F0502020204030204" pitchFamily="34" charset="0"/>
                <a:ea typeface="Calibri" panose="020F0502020204030204" pitchFamily="34" charset="0"/>
              </a:rPr>
            </a:br>
            <a:endParaRPr lang="en-US" sz="2000" dirty="0"/>
          </a:p>
        </p:txBody>
      </p:sp>
    </p:spTree>
    <p:extLst>
      <p:ext uri="{BB962C8B-B14F-4D97-AF65-F5344CB8AC3E}">
        <p14:creationId xmlns:p14="http://schemas.microsoft.com/office/powerpoint/2010/main" val="3931838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a:xfrm>
            <a:off x="1386840" y="988292"/>
            <a:ext cx="9144000" cy="3399166"/>
          </a:xfrm>
        </p:spPr>
        <p:txBody>
          <a:bodyPr>
            <a:normAutofit fontScale="90000"/>
          </a:bodyPr>
          <a:lstStyle/>
          <a:p>
            <a:r>
              <a:rPr lang="en-US" b="1" dirty="0">
                <a:solidFill>
                  <a:srgbClr val="FF0000"/>
                </a:solidFill>
              </a:rPr>
              <a:t>The views expressed in this presentation are the presenters and do not necessarily represent the views of the </a:t>
            </a:r>
            <a:r>
              <a:rPr lang="en-US" b="1" dirty="0"/>
              <a:t>Federal Deposit Insurance Corporation</a:t>
            </a:r>
          </a:p>
        </p:txBody>
      </p:sp>
      <p:sp>
        <p:nvSpPr>
          <p:cNvPr id="2" name="Slide Number Placeholder 1"/>
          <p:cNvSpPr>
            <a:spLocks noGrp="1"/>
          </p:cNvSpPr>
          <p:nvPr>
            <p:ph type="sldNum" sz="quarter" idx="4294967295"/>
          </p:nvPr>
        </p:nvSpPr>
        <p:spPr>
          <a:xfrm>
            <a:off x="11795125" y="6356350"/>
            <a:ext cx="396875" cy="365125"/>
          </a:xfrm>
        </p:spPr>
        <p:txBody>
          <a:bodyPr/>
          <a:lstStyle/>
          <a:p>
            <a:fld id="{1267BF92-073C-4ECE-B084-A7F2B13135E2}" type="slidenum">
              <a:rPr lang="en-US" smtClean="0"/>
              <a:t>6</a:t>
            </a:fld>
            <a:endParaRPr lang="en-US"/>
          </a:p>
        </p:txBody>
      </p:sp>
    </p:spTree>
    <p:extLst>
      <p:ext uri="{BB962C8B-B14F-4D97-AF65-F5344CB8AC3E}">
        <p14:creationId xmlns:p14="http://schemas.microsoft.com/office/powerpoint/2010/main" val="3910466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267BF92-073C-4ECE-B084-A7F2B13135E2}" type="slidenum">
              <a:rPr lang="en-US" smtClean="0"/>
              <a:t>7</a:t>
            </a:fld>
            <a:endParaRPr lang="en-US"/>
          </a:p>
        </p:txBody>
      </p:sp>
      <p:sp>
        <p:nvSpPr>
          <p:cNvPr id="2" name="Title 1"/>
          <p:cNvSpPr>
            <a:spLocks noGrp="1"/>
          </p:cNvSpPr>
          <p:nvPr>
            <p:ph type="title"/>
          </p:nvPr>
        </p:nvSpPr>
        <p:spPr>
          <a:xfrm>
            <a:off x="838200" y="1869831"/>
            <a:ext cx="4831080" cy="1325563"/>
          </a:xfrm>
        </p:spPr>
        <p:txBody>
          <a:bodyPr>
            <a:normAutofit fontScale="90000"/>
          </a:bodyPr>
          <a:lstStyle/>
          <a:p>
            <a:r>
              <a:rPr lang="en-US" dirty="0"/>
              <a:t>Terry Lee: Community Reinvestment Act</a:t>
            </a:r>
          </a:p>
        </p:txBody>
      </p:sp>
      <p:pic>
        <p:nvPicPr>
          <p:cNvPr id="8194" name="Picture 2" descr="Edit 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874" y="3493193"/>
            <a:ext cx="2259732" cy="2259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448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71520-4649-4A3B-8250-5F7C48D0E194}"/>
              </a:ext>
            </a:extLst>
          </p:cNvPr>
          <p:cNvSpPr>
            <a:spLocks noGrp="1"/>
          </p:cNvSpPr>
          <p:nvPr>
            <p:ph type="title"/>
          </p:nvPr>
        </p:nvSpPr>
        <p:spPr>
          <a:xfrm>
            <a:off x="1985865" y="191395"/>
            <a:ext cx="10515600" cy="928279"/>
          </a:xfrm>
        </p:spPr>
        <p:txBody>
          <a:bodyPr>
            <a:normAutofit fontScale="90000"/>
          </a:bodyPr>
          <a:lstStyle/>
          <a:p>
            <a:pPr algn="ctr"/>
            <a:br>
              <a:rPr lang="en-US" b="1" dirty="0">
                <a:solidFill>
                  <a:schemeClr val="bg1"/>
                </a:solidFill>
                <a:latin typeface="+mj-lt"/>
              </a:rPr>
            </a:br>
            <a:br>
              <a:rPr lang="en-US" b="1" dirty="0">
                <a:solidFill>
                  <a:schemeClr val="bg1"/>
                </a:solidFill>
                <a:latin typeface="+mj-lt"/>
              </a:rPr>
            </a:br>
            <a:br>
              <a:rPr lang="en-US" b="1" dirty="0">
                <a:solidFill>
                  <a:schemeClr val="bg1"/>
                </a:solidFill>
                <a:latin typeface="+mj-lt"/>
              </a:rPr>
            </a:br>
            <a:br>
              <a:rPr lang="en-US" b="1" dirty="0">
                <a:solidFill>
                  <a:schemeClr val="bg1"/>
                </a:solidFill>
                <a:latin typeface="+mj-lt"/>
              </a:rPr>
            </a:br>
            <a:br>
              <a:rPr lang="en-US" b="1" dirty="0">
                <a:solidFill>
                  <a:schemeClr val="bg1"/>
                </a:solidFill>
                <a:latin typeface="+mj-lt"/>
              </a:rPr>
            </a:br>
            <a:br>
              <a:rPr lang="en-US" b="1" dirty="0">
                <a:solidFill>
                  <a:schemeClr val="bg1"/>
                </a:solidFill>
                <a:latin typeface="+mj-lt"/>
              </a:rPr>
            </a:br>
            <a:br>
              <a:rPr lang="en-US" b="1" dirty="0">
                <a:solidFill>
                  <a:schemeClr val="bg1"/>
                </a:solidFill>
                <a:latin typeface="+mj-lt"/>
              </a:rPr>
            </a:br>
            <a:br>
              <a:rPr lang="en-US" b="1" dirty="0">
                <a:solidFill>
                  <a:schemeClr val="bg1"/>
                </a:solidFill>
                <a:latin typeface="+mj-lt"/>
              </a:rPr>
            </a:br>
            <a:br>
              <a:rPr lang="en-US" b="1" dirty="0">
                <a:solidFill>
                  <a:schemeClr val="bg1"/>
                </a:solidFill>
                <a:latin typeface="+mj-lt"/>
              </a:rPr>
            </a:br>
            <a:r>
              <a:rPr lang="en-US" sz="3400" b="1" dirty="0">
                <a:solidFill>
                  <a:schemeClr val="accent6"/>
                </a:solidFill>
                <a:effectLst>
                  <a:outerShdw blurRad="38100" dist="38100" dir="2700000" algn="tl">
                    <a:srgbClr val="000000">
                      <a:alpha val="43137"/>
                    </a:srgbClr>
                  </a:outerShdw>
                </a:effectLst>
              </a:rPr>
              <a:t>Ulrike Smith</a:t>
            </a:r>
            <a:r>
              <a:rPr lang="en-US" sz="3400" b="1" dirty="0">
                <a:solidFill>
                  <a:schemeClr val="accent6"/>
                </a:solidFill>
                <a:effectLst>
                  <a:outerShdw blurRad="38100" dist="38100" dir="2700000" algn="tl">
                    <a:srgbClr val="000000">
                      <a:alpha val="43137"/>
                    </a:srgbClr>
                  </a:outerShdw>
                </a:effectLst>
                <a:latin typeface="+mj-lt"/>
              </a:rPr>
              <a:t>: Refurbishing and Donating Devices </a:t>
            </a:r>
            <a:r>
              <a:rPr lang="en-US" dirty="0"/>
              <a:t>	</a:t>
            </a:r>
          </a:p>
        </p:txBody>
      </p:sp>
      <p:pic>
        <p:nvPicPr>
          <p:cNvPr id="7" name="Content Placeholder 5" descr="A picture containing person, laptop, sitting, computer&#10;&#10;Description automatically generated">
            <a:extLst>
              <a:ext uri="{FF2B5EF4-FFF2-40B4-BE49-F238E27FC236}">
                <a16:creationId xmlns:a16="http://schemas.microsoft.com/office/drawing/2014/main" id="{530145A5-4D7C-4470-B0B1-E5F319ED19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75810" y="4042887"/>
            <a:ext cx="4366912" cy="2739354"/>
          </a:xfrm>
          <a:prstGeom prst="rect">
            <a:avLst/>
          </a:prstGeom>
        </p:spPr>
      </p:pic>
      <p:pic>
        <p:nvPicPr>
          <p:cNvPr id="11" name="Picture 10" descr="School buliding with a teahcer and a classroom on the side. ">
            <a:extLst>
              <a:ext uri="{FF2B5EF4-FFF2-40B4-BE49-F238E27FC236}">
                <a16:creationId xmlns:a16="http://schemas.microsoft.com/office/drawing/2014/main" id="{89341BE3-3172-EE4C-A344-754AD027FC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4957" y="4042886"/>
            <a:ext cx="3617132" cy="279205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540" y="655534"/>
            <a:ext cx="1852359" cy="2262424"/>
          </a:xfrm>
          <a:prstGeom prst="rect">
            <a:avLst/>
          </a:prstGeom>
        </p:spPr>
      </p:pic>
      <p:pic>
        <p:nvPicPr>
          <p:cNvPr id="10" name="Picture 2" descr="Franklin Savings Bank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9735" y="5410640"/>
            <a:ext cx="2691749" cy="126175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ome Office, Workstation, Offi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4032" y="1251733"/>
            <a:ext cx="4452377" cy="2659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200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71520-4649-4A3B-8250-5F7C48D0E194}"/>
              </a:ext>
            </a:extLst>
          </p:cNvPr>
          <p:cNvSpPr>
            <a:spLocks noGrp="1"/>
          </p:cNvSpPr>
          <p:nvPr>
            <p:ph type="title"/>
          </p:nvPr>
        </p:nvSpPr>
        <p:spPr>
          <a:xfrm>
            <a:off x="828962" y="281964"/>
            <a:ext cx="11021292" cy="695375"/>
          </a:xfrm>
        </p:spPr>
        <p:txBody>
          <a:bodyPr>
            <a:normAutofit/>
          </a:bodyPr>
          <a:lstStyle/>
          <a:p>
            <a:pPr algn="ctr"/>
            <a:r>
              <a:rPr lang="en-US" b="1" dirty="0">
                <a:solidFill>
                  <a:schemeClr val="accent6"/>
                </a:solidFill>
                <a:effectLst>
                  <a:outerShdw blurRad="38100" dist="38100" dir="2700000" algn="tl">
                    <a:srgbClr val="000000">
                      <a:alpha val="43137"/>
                    </a:srgbClr>
                  </a:outerShdw>
                </a:effectLst>
              </a:rPr>
              <a:t>Ulrike Smith</a:t>
            </a:r>
            <a:r>
              <a:rPr lang="en-US" b="1" dirty="0">
                <a:solidFill>
                  <a:schemeClr val="accent6"/>
                </a:solidFill>
                <a:effectLst>
                  <a:outerShdw blurRad="38100" dist="38100" dir="2700000" algn="tl">
                    <a:srgbClr val="000000">
                      <a:alpha val="43137"/>
                    </a:srgbClr>
                  </a:outerShdw>
                </a:effectLst>
                <a:latin typeface="+mj-lt"/>
              </a:rPr>
              <a:t>: Where Are We Going?</a:t>
            </a:r>
            <a:r>
              <a:rPr lang="en-US" dirty="0">
                <a:solidFill>
                  <a:schemeClr val="accent6"/>
                </a:solidFill>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35" y="443435"/>
            <a:ext cx="1944048" cy="2374410"/>
          </a:xfrm>
          <a:prstGeom prst="rect">
            <a:avLst/>
          </a:prstGeom>
        </p:spPr>
      </p:pic>
      <p:pic>
        <p:nvPicPr>
          <p:cNvPr id="5122" name="Picture 2" descr="Franklin Savings Bank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736" y="5421919"/>
            <a:ext cx="2667686" cy="125047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hess, Metaphor, Board, Busin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485" y="3731798"/>
            <a:ext cx="4567784" cy="3027382"/>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Interview, Superior, Staf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3783" y="1198594"/>
            <a:ext cx="5450546" cy="3633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17653"/>
      </p:ext>
    </p:extLst>
  </p:cSld>
  <p:clrMapOvr>
    <a:masterClrMapping/>
  </p:clrMapOvr>
</p:sld>
</file>

<file path=ppt/theme/theme1.xml><?xml version="1.0" encoding="utf-8"?>
<a:theme xmlns:a="http://schemas.openxmlformats.org/drawingml/2006/main" name="FDIC theme">
  <a:themeElements>
    <a:clrScheme name="FDIC colors">
      <a:dk1>
        <a:srgbClr val="003256"/>
      </a:dk1>
      <a:lt1>
        <a:srgbClr val="FFFFFF"/>
      </a:lt1>
      <a:dk2>
        <a:srgbClr val="44546A"/>
      </a:dk2>
      <a:lt2>
        <a:srgbClr val="E7E6E6"/>
      </a:lt2>
      <a:accent1>
        <a:srgbClr val="003256"/>
      </a:accent1>
      <a:accent2>
        <a:srgbClr val="B7AC83"/>
      </a:accent2>
      <a:accent3>
        <a:srgbClr val="7F7141"/>
      </a:accent3>
      <a:accent4>
        <a:srgbClr val="20509E"/>
      </a:accent4>
      <a:accent5>
        <a:srgbClr val="38B6FF"/>
      </a:accent5>
      <a:accent6>
        <a:srgbClr val="4B81A8"/>
      </a:accent6>
      <a:hlink>
        <a:srgbClr val="0563C1"/>
      </a:hlink>
      <a:folHlink>
        <a:srgbClr val="38B6FF"/>
      </a:folHlink>
    </a:clrScheme>
    <a:fontScheme name="FDIC fonts">
      <a:majorFont>
        <a:latin typeface="Merriweather"/>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24A9D8E-752C-4BB1-840C-8F8B96507B74}" vid="{65DD7B15-A29B-458E-9C19-A163E040D79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2968EC938D8E649A8ED78CD968EA374" ma:contentTypeVersion="13" ma:contentTypeDescription="Create a new document." ma:contentTypeScope="" ma:versionID="5442f1daf5681381deeea65c309d04aa">
  <xsd:schema xmlns:xsd="http://www.w3.org/2001/XMLSchema" xmlns:xs="http://www.w3.org/2001/XMLSchema" xmlns:p="http://schemas.microsoft.com/office/2006/metadata/properties" xmlns:ns3="cf0e48c5-12d6-47d4-88cb-5ebcbb9a72d1" xmlns:ns4="5f67f39d-65f1-4b78-b96e-a48804172391" targetNamespace="http://schemas.microsoft.com/office/2006/metadata/properties" ma:root="true" ma:fieldsID="6ba26f34944ce7519d1c411b78f20f7c" ns3:_="" ns4:_="">
    <xsd:import namespace="cf0e48c5-12d6-47d4-88cb-5ebcbb9a72d1"/>
    <xsd:import namespace="5f67f39d-65f1-4b78-b96e-a4880417239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0e48c5-12d6-47d4-88cb-5ebcbb9a72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f67f39d-65f1-4b78-b96e-a488041723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A0B31C2-4B93-4C81-B758-877A8C720B53}">
  <ds:schemaRefs>
    <ds:schemaRef ds:uri="http://schemas.microsoft.com/sharepoint/v3/contenttype/forms"/>
  </ds:schemaRefs>
</ds:datastoreItem>
</file>

<file path=customXml/itemProps2.xml><?xml version="1.0" encoding="utf-8"?>
<ds:datastoreItem xmlns:ds="http://schemas.openxmlformats.org/officeDocument/2006/customXml" ds:itemID="{171F3EA5-C8CC-4025-811B-0A00B37B28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0e48c5-12d6-47d4-88cb-5ebcbb9a72d1"/>
    <ds:schemaRef ds:uri="5f67f39d-65f1-4b78-b96e-a488041723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052B757-EB07-4057-8AF9-0B9762DB3C65}">
  <ds:schemaRefs>
    <ds:schemaRef ds:uri="http://purl.org/dc/dcmitype/"/>
    <ds:schemaRef ds:uri="http://schemas.microsoft.com/office/2006/metadata/properties"/>
    <ds:schemaRef ds:uri="http://purl.org/dc/elements/1.1/"/>
    <ds:schemaRef ds:uri="http://www.w3.org/XML/1998/namespace"/>
    <ds:schemaRef ds:uri="5f67f39d-65f1-4b78-b96e-a48804172391"/>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cf0e48c5-12d6-47d4-88cb-5ebcbb9a72d1"/>
  </ds:schemaRefs>
</ds:datastoreItem>
</file>

<file path=docProps/app.xml><?xml version="1.0" encoding="utf-8"?>
<Properties xmlns="http://schemas.openxmlformats.org/officeDocument/2006/extended-properties" xmlns:vt="http://schemas.openxmlformats.org/officeDocument/2006/docPropsVTypes">
  <Template>Facet</Template>
  <TotalTime>3085</TotalTime>
  <Words>607</Words>
  <Application>Microsoft Office PowerPoint</Application>
  <PresentationFormat>Widescreen</PresentationFormat>
  <Paragraphs>74</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Merriweather</vt:lpstr>
      <vt:lpstr>Source Sans Pro</vt:lpstr>
      <vt:lpstr>Wingdings</vt:lpstr>
      <vt:lpstr>Calibri</vt:lpstr>
      <vt:lpstr>Times New Roman</vt:lpstr>
      <vt:lpstr>Arial</vt:lpstr>
      <vt:lpstr>FDIC theme</vt:lpstr>
      <vt:lpstr>Connecting the Digital Footprint (webinar series)  Equipping Low-and-Moderate Income (LMI) Youth for the New Normal: Ensuring Computer Access</vt:lpstr>
      <vt:lpstr>Connecting the Digital Footprint   upcoming webinar    Webinar #3: Strengthening Tech Support Capacity in Low-and-Moderate Income (LMI) Communities: Promoting a Learning Ecosystem Thursday, June 11, 2020 – 1PM to 2PM (EST) With the surge in digital access needs for low-and-moderate income (LMI) learners, implementing affordable, high-impact approaches to building LMI communities’ tech support capabilities is essential.   Webinar #4: Financial and Economic Inclusion Resources Promoted Through Digital Supports – Low-and-Moderate Income (LMI) Learners Safety Net Monday, June 15, 2020 – 12PM to 1PM (EST) As equitable home access to broadband and devices improves, so does the opportunity to effectively assist LMI learners leverage resources for educational and economic advancement.   Webinar #5: Positive Pathways Out of Poverty. TBD.  Details Forthcoming  </vt:lpstr>
      <vt:lpstr>Webinar #1 Audience </vt:lpstr>
      <vt:lpstr>Webinar Agenda:  </vt:lpstr>
      <vt:lpstr>Increasing Digital Access for Low-and-Moderate (LMI) Youth:  Laying the Foundation   Moderator: Terry Lee, Community Affairs Specialist, Federal Deposit Insurance Corporation – Atlanta Region   Panelists: Ulrike Smith, CRA Compliance Officer, Franklin Savings Bank   Sarah Segrest, Director of Business Development, The Douglas Stewart Company   Lisa Trisciani, Vice President, Connection Public Sector Solutions   Bob McLaughlin, Executive Director, National Collaborative for Digital Equity   </vt:lpstr>
      <vt:lpstr>The views expressed in this presentation are the presenters and do not necessarily represent the views of the Federal Deposit Insurance Corporation</vt:lpstr>
      <vt:lpstr>Terry Lee: Community Reinvestment Act</vt:lpstr>
      <vt:lpstr>         Ulrike Smith: Refurbishing and Donating Devices  </vt:lpstr>
      <vt:lpstr>Ulrike Smith: Where Are We Going? </vt:lpstr>
      <vt:lpstr>Sarah Segrest: Resources for Greater Impact </vt:lpstr>
      <vt:lpstr>Sarah Segrest: EdTech Tools for Equity </vt:lpstr>
      <vt:lpstr>Lisa Trisciani: Creating Capacity</vt:lpstr>
      <vt:lpstr>Lisa Trisciani: Nashua Project </vt:lpstr>
      <vt:lpstr>Dr. Robert McLaughlin: VISTA Pilot Program </vt:lpstr>
      <vt:lpstr>Q &amp; A</vt:lpstr>
      <vt:lpstr>Next Webinar #3  Strengthening Tech Support Capacity in Low-and-Moderate Income (LMI) Communities: Promoting a Learning Ecosystem </vt:lpstr>
      <vt:lpstr>PowerPoint Presentation</vt:lpstr>
    </vt:vector>
  </TitlesOfParts>
  <Company>FDIC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Connecting the Digital Footprint (webinar series)   Increasing Digital Access for Low-and-Moderate (LMI) Youth: Laying the Foundation</dc:title>
  <dc:creator>Lee, Terry A.</dc:creator>
  <cp:lastModifiedBy>Robert</cp:lastModifiedBy>
  <cp:revision>84</cp:revision>
  <dcterms:created xsi:type="dcterms:W3CDTF">2020-05-26T17:20:03Z</dcterms:created>
  <dcterms:modified xsi:type="dcterms:W3CDTF">2020-07-13T19:48:37Z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0x010100F2968EC938D8E649A8ED78CD968EA374</vt:lpwstr>
  </property>
</Properties>
</file>