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19"/>
  </p:notesMasterIdLst>
  <p:sldIdLst>
    <p:sldId id="256" r:id="rId5"/>
    <p:sldId id="258" r:id="rId6"/>
    <p:sldId id="279" r:id="rId7"/>
    <p:sldId id="261" r:id="rId8"/>
    <p:sldId id="257" r:id="rId9"/>
    <p:sldId id="260" r:id="rId10"/>
    <p:sldId id="259" r:id="rId11"/>
    <p:sldId id="280" r:id="rId12"/>
    <p:sldId id="274" r:id="rId13"/>
    <p:sldId id="265" r:id="rId14"/>
    <p:sldId id="267" r:id="rId15"/>
    <p:sldId id="269" r:id="rId16"/>
    <p:sldId id="270" r:id="rId17"/>
    <p:sldId id="276"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erriweather" panose="020B0604020202020204"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318E2-47F2-084B-9795-7BF71F6DEAE6}"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13173-A5C9-B64B-88EE-D396CC5806B9}" type="slidenum">
              <a:rPr lang="en-US" smtClean="0"/>
              <a:t>‹#›</a:t>
            </a:fld>
            <a:endParaRPr lang="en-US"/>
          </a:p>
        </p:txBody>
      </p:sp>
    </p:spTree>
    <p:extLst>
      <p:ext uri="{BB962C8B-B14F-4D97-AF65-F5344CB8AC3E}">
        <p14:creationId xmlns:p14="http://schemas.microsoft.com/office/powerpoint/2010/main" val="346345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86840" y="2558802"/>
            <a:ext cx="9144000" cy="1828655"/>
          </a:xfrm>
        </p:spPr>
        <p:txBody>
          <a:bodyPr anchor="b">
            <a:normAutofit/>
          </a:bodyPr>
          <a:lstStyle>
            <a:lvl1pPr algn="ctr">
              <a:defRPr sz="4400">
                <a:solidFill>
                  <a:schemeClr val="bg1"/>
                </a:solidFill>
              </a:defRPr>
            </a:lvl1pPr>
          </a:lstStyle>
          <a:p>
            <a:r>
              <a:rPr lang="en-US" sz="9600" b="1" i="1" u="sng" dirty="0"/>
              <a:t>Connecting the Digital Footprint </a:t>
            </a:r>
            <a:r>
              <a:rPr lang="en-US" sz="6000" b="1" i="1" u="sng" dirty="0"/>
              <a:t>(webinar series)</a:t>
            </a:r>
            <a:br>
              <a:rPr lang="en-US" sz="6000" b="1" dirty="0"/>
            </a:br>
            <a:r>
              <a:rPr lang="en-US" dirty="0"/>
              <a:t> </a:t>
            </a:r>
            <a:br>
              <a:rPr lang="en-US" dirty="0"/>
            </a:br>
            <a:r>
              <a:rPr lang="en-US" sz="5400" b="1" dirty="0"/>
              <a:t>Increasing Digital Access for Low-and-Moderate (LMI) Youth: </a:t>
            </a:r>
            <a:br>
              <a:rPr lang="en-US" sz="5400" dirty="0"/>
            </a:br>
            <a:r>
              <a:rPr lang="en-US" sz="5400" b="1" dirty="0">
                <a:solidFill>
                  <a:srgbClr val="FF0000"/>
                </a:solidFill>
              </a:rPr>
              <a:t>Laying the Foundation</a:t>
            </a:r>
            <a:endParaRPr lang="en-US" dirty="0"/>
          </a:p>
        </p:txBody>
      </p:sp>
      <p:sp>
        <p:nvSpPr>
          <p:cNvPr id="3" name="Subtitle 2"/>
          <p:cNvSpPr>
            <a:spLocks noGrp="1"/>
          </p:cNvSpPr>
          <p:nvPr>
            <p:ph type="subTitle" idx="1" hasCustomPrompt="1"/>
          </p:nvPr>
        </p:nvSpPr>
        <p:spPr>
          <a:xfrm>
            <a:off x="3767328" y="4690041"/>
            <a:ext cx="4714841" cy="805503"/>
          </a:xfrm>
          <a:ln w="25400" cmpd="sng">
            <a:solidFill>
              <a:schemeClr val="bg1"/>
            </a:solidFill>
          </a:ln>
        </p:spPr>
        <p:txBody>
          <a:bodyPr numCol="1" anchor="ctr" anchorCtr="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b="1" dirty="0"/>
              <a:t>Thursday, May 28, 2020  </a:t>
            </a:r>
          </a:p>
          <a:p>
            <a:r>
              <a:rPr lang="en-US" b="1" dirty="0"/>
              <a:t>11AM (EST) to 12PM (EST)</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2288" y="5798128"/>
            <a:ext cx="1487424" cy="679707"/>
          </a:xfrm>
          <a:prstGeom prst="rect">
            <a:avLst/>
          </a:prstGeom>
        </p:spPr>
      </p:pic>
    </p:spTree>
    <p:extLst>
      <p:ext uri="{BB962C8B-B14F-4D97-AF65-F5344CB8AC3E}">
        <p14:creationId xmlns:p14="http://schemas.microsoft.com/office/powerpoint/2010/main" val="392837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8" name="Title 1">
            <a:extLst>
              <a:ext uri="{FF2B5EF4-FFF2-40B4-BE49-F238E27FC236}">
                <a16:creationId xmlns:a16="http://schemas.microsoft.com/office/drawing/2014/main" id="{F36EEFDC-0485-E041-BFC2-C2C0F7699926}"/>
              </a:ext>
            </a:extLst>
          </p:cNvPr>
          <p:cNvSpPr>
            <a:spLocks noGrp="1"/>
          </p:cNvSpPr>
          <p:nvPr>
            <p:ph type="title"/>
          </p:nvPr>
        </p:nvSpPr>
        <p:spPr>
          <a:xfrm>
            <a:off x="838199" y="681038"/>
            <a:ext cx="4023733" cy="1559901"/>
          </a:xfrm>
          <a:prstGeom prst="rect">
            <a:avLst/>
          </a:prstGeom>
        </p:spPr>
        <p:txBody>
          <a:bodyPr/>
          <a:lstStyle>
            <a:lvl1pPr>
              <a:defRPr>
                <a:solidFill>
                  <a:schemeClr val="accent4"/>
                </a:solidFill>
              </a:defRPr>
            </a:lvl1pPr>
          </a:lstStyle>
          <a:p>
            <a:r>
              <a:rPr lang="en-US"/>
              <a:t>Click to edit Master title style</a:t>
            </a:r>
            <a:endParaRPr lang="en-US" dirty="0"/>
          </a:p>
        </p:txBody>
      </p:sp>
      <p:sp>
        <p:nvSpPr>
          <p:cNvPr id="9" name="Content Placeholder 6">
            <a:extLst>
              <a:ext uri="{FF2B5EF4-FFF2-40B4-BE49-F238E27FC236}">
                <a16:creationId xmlns:a16="http://schemas.microsoft.com/office/drawing/2014/main" id="{4E860304-383D-664A-A622-EE46F54D4056}"/>
              </a:ext>
            </a:extLst>
          </p:cNvPr>
          <p:cNvSpPr>
            <a:spLocks noGrp="1"/>
          </p:cNvSpPr>
          <p:nvPr>
            <p:ph sz="quarter" idx="13"/>
          </p:nvPr>
        </p:nvSpPr>
        <p:spPr>
          <a:xfrm>
            <a:off x="838199" y="3155795"/>
            <a:ext cx="4023733" cy="3021165"/>
          </a:xfrm>
        </p:spPr>
        <p:txBody>
          <a:bodyPr numCol="2"/>
          <a:lstStyle>
            <a:lvl1pPr marL="0" indent="0">
              <a:buFont typeface="Arial" panose="020B0604020202020204" pitchFamily="34" charset="0"/>
              <a:buNone/>
              <a:defRPr b="0" i="0">
                <a:solidFill>
                  <a:schemeClr val="tx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10" name="Text Placeholder 16">
            <a:extLst>
              <a:ext uri="{FF2B5EF4-FFF2-40B4-BE49-F238E27FC236}">
                <a16:creationId xmlns:a16="http://schemas.microsoft.com/office/drawing/2014/main" id="{DCB42B82-3F8F-4448-9A06-9589D073824F}"/>
              </a:ext>
            </a:extLst>
          </p:cNvPr>
          <p:cNvSpPr>
            <a:spLocks noGrp="1"/>
          </p:cNvSpPr>
          <p:nvPr>
            <p:ph type="body" sz="quarter" idx="14" hasCustomPrompt="1"/>
          </p:nvPr>
        </p:nvSpPr>
        <p:spPr>
          <a:xfrm>
            <a:off x="838199" y="2323717"/>
            <a:ext cx="4023733" cy="749300"/>
          </a:xfrm>
          <a:noFill/>
        </p:spPr>
        <p:txBody>
          <a:bodyPr anchor="b"/>
          <a:lstStyle>
            <a:lvl1pPr marL="0" indent="0">
              <a:buNone/>
              <a:defRPr b="1" i="0">
                <a:solidFill>
                  <a:schemeClr val="tx1"/>
                </a:solidFill>
                <a:latin typeface="Source Sans Pro" panose="020B0503030403020204" pitchFamily="34" charset="0"/>
                <a:ea typeface="Source Sans Pro" panose="020B0503030403020204" pitchFamily="34" charset="0"/>
              </a:defRPr>
            </a:lvl1pPr>
          </a:lstStyle>
          <a:p>
            <a:pPr lvl="0"/>
            <a:r>
              <a:rPr lang="en-US" dirty="0"/>
              <a:t>Sub heading</a:t>
            </a:r>
          </a:p>
        </p:txBody>
      </p:sp>
      <p:sp>
        <p:nvSpPr>
          <p:cNvPr id="3" name="Picture Placeholder 2">
            <a:extLst>
              <a:ext uri="{FF2B5EF4-FFF2-40B4-BE49-F238E27FC236}">
                <a16:creationId xmlns:a16="http://schemas.microsoft.com/office/drawing/2014/main" id="{F9E30DD0-FB39-F646-B9E1-7CB1E7564756}"/>
              </a:ext>
            </a:extLst>
          </p:cNvPr>
          <p:cNvSpPr>
            <a:spLocks noGrp="1"/>
          </p:cNvSpPr>
          <p:nvPr>
            <p:ph type="pic" sz="quarter" idx="15"/>
          </p:nvPr>
        </p:nvSpPr>
        <p:spPr>
          <a:xfrm>
            <a:off x="5107259" y="681038"/>
            <a:ext cx="6246541" cy="5495925"/>
          </a:xfrm>
        </p:spPr>
        <p:txBody>
          <a:bodyPr/>
          <a:lstStyle>
            <a:lvl1pPr marL="0" indent="0">
              <a:buNone/>
              <a:defRPr/>
            </a:lvl1pPr>
          </a:lstStyle>
          <a:p>
            <a:r>
              <a:rPr lang="en-US"/>
              <a:t>Click icon to add picture</a:t>
            </a:r>
          </a:p>
        </p:txBody>
      </p:sp>
      <p:sp>
        <p:nvSpPr>
          <p:cNvPr id="2" name="Footer Placeholder 1"/>
          <p:cNvSpPr>
            <a:spLocks noGrp="1"/>
          </p:cNvSpPr>
          <p:nvPr>
            <p:ph type="ftr" sz="quarter" idx="16"/>
          </p:nvPr>
        </p:nvSpPr>
        <p:spPr/>
        <p:txBody>
          <a:bodyPr/>
          <a:lstStyle/>
          <a:p>
            <a:r>
              <a:rPr lang="en-US"/>
              <a:t>PPT Navy Eagle</a:t>
            </a:r>
            <a:endParaRPr lang="en-US" dirty="0"/>
          </a:p>
        </p:txBody>
      </p:sp>
      <p:sp>
        <p:nvSpPr>
          <p:cNvPr id="4" name="Slide Number Placeholder 3"/>
          <p:cNvSpPr>
            <a:spLocks noGrp="1"/>
          </p:cNvSpPr>
          <p:nvPr>
            <p:ph type="sldNum" sz="quarter" idx="17"/>
          </p:nvPr>
        </p:nvSpPr>
        <p:spPr/>
        <p:txBody>
          <a:bodyPr/>
          <a:lstStyle/>
          <a:p>
            <a:fld id="{1267BF92-073C-4ECE-B084-A7F2B13135E2}" type="slidenum">
              <a:rPr lang="en-US" smtClean="0"/>
              <a:pPr/>
              <a:t>‹#›</a:t>
            </a:fld>
            <a:endParaRPr lang="en-US" dirty="0"/>
          </a:p>
        </p:txBody>
      </p:sp>
    </p:spTree>
    <p:extLst>
      <p:ext uri="{BB962C8B-B14F-4D97-AF65-F5344CB8AC3E}">
        <p14:creationId xmlns:p14="http://schemas.microsoft.com/office/powerpoint/2010/main" val="268020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267BF92-073C-4ECE-B084-A7F2B13135E2}" type="slidenum">
              <a:rPr lang="en-US" smtClean="0"/>
              <a:t>‹#›</a:t>
            </a:fld>
            <a:endParaRPr lang="en-US"/>
          </a:p>
        </p:txBody>
      </p:sp>
      <p:sp>
        <p:nvSpPr>
          <p:cNvPr id="7" name="Title Placeholder 1">
            <a:extLst>
              <a:ext uri="{FF2B5EF4-FFF2-40B4-BE49-F238E27FC236}">
                <a16:creationId xmlns:a16="http://schemas.microsoft.com/office/drawing/2014/main" id="{DDC39784-8F34-764C-8B7C-D0E10C339E87}"/>
              </a:ext>
            </a:extLst>
          </p:cNvPr>
          <p:cNvSpPr>
            <a:spLocks noGrp="1"/>
          </p:cNvSpPr>
          <p:nvPr>
            <p:ph type="title" hasCustomPrompt="1"/>
          </p:nvPr>
        </p:nvSpPr>
        <p:spPr>
          <a:xfrm>
            <a:off x="838200" y="1805176"/>
            <a:ext cx="4831080" cy="1325563"/>
          </a:xfrm>
          <a:prstGeom prst="rect">
            <a:avLst/>
          </a:prstGeom>
        </p:spPr>
        <p:txBody>
          <a:bodyPr vert="horz" lIns="91440" tIns="45720" rIns="91440" bIns="45720" rtlCol="0" anchor="b" anchorCtr="0">
            <a:normAutofit/>
          </a:bodyPr>
          <a:lstStyle>
            <a:lvl1pPr>
              <a:defRPr>
                <a:solidFill>
                  <a:schemeClr val="accent4"/>
                </a:solidFill>
              </a:defRPr>
            </a:lvl1pPr>
          </a:lstStyle>
          <a:p>
            <a:r>
              <a:rPr lang="en-US" dirty="0"/>
              <a:t>Main Section/</a:t>
            </a:r>
            <a:br>
              <a:rPr lang="en-US" dirty="0"/>
            </a:br>
            <a:r>
              <a:rPr lang="en-US" dirty="0"/>
              <a:t>Topic Title</a:t>
            </a:r>
          </a:p>
        </p:txBody>
      </p:sp>
      <p:sp>
        <p:nvSpPr>
          <p:cNvPr id="8" name="Text Placeholder 2">
            <a:extLst>
              <a:ext uri="{FF2B5EF4-FFF2-40B4-BE49-F238E27FC236}">
                <a16:creationId xmlns:a16="http://schemas.microsoft.com/office/drawing/2014/main" id="{D01F2183-4538-9948-8247-306DD17B11EA}"/>
              </a:ext>
            </a:extLst>
          </p:cNvPr>
          <p:cNvSpPr>
            <a:spLocks noGrp="1"/>
          </p:cNvSpPr>
          <p:nvPr>
            <p:ph idx="1"/>
          </p:nvPr>
        </p:nvSpPr>
        <p:spPr>
          <a:xfrm>
            <a:off x="838200" y="3310127"/>
            <a:ext cx="4831080" cy="2866835"/>
          </a:xfrm>
          <a:prstGeom prst="rect">
            <a:avLst/>
          </a:prstGeom>
        </p:spPr>
        <p:txBody>
          <a:bodyPr vert="horz" lIns="91440" tIns="45720" rIns="91440" bIns="45720" rtlCol="0">
            <a:normAutofit/>
          </a:bodyPr>
          <a:lstStyle/>
          <a:p>
            <a:pPr lvl="0"/>
            <a:r>
              <a:rPr lang="en-US"/>
              <a:t>Edit Master text styles</a:t>
            </a:r>
          </a:p>
        </p:txBody>
      </p:sp>
      <p:pic>
        <p:nvPicPr>
          <p:cNvPr id="9" name="Picture 8">
            <a:extLst>
              <a:ext uri="{FF2B5EF4-FFF2-40B4-BE49-F238E27FC236}">
                <a16:creationId xmlns:a16="http://schemas.microsoft.com/office/drawing/2014/main" id="{4439D4CD-A87F-D24A-BB46-E8B62A704C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869" r="6983"/>
          <a:stretch/>
        </p:blipFill>
        <p:spPr>
          <a:xfrm>
            <a:off x="6210925" y="854242"/>
            <a:ext cx="5142874" cy="5149516"/>
          </a:xfrm>
          <a:prstGeom prst="rect">
            <a:avLst/>
          </a:prstGeom>
        </p:spPr>
      </p:pic>
      <p:sp>
        <p:nvSpPr>
          <p:cNvPr id="2" name="Footer Placeholder 1"/>
          <p:cNvSpPr>
            <a:spLocks noGrp="1"/>
          </p:cNvSpPr>
          <p:nvPr>
            <p:ph type="ftr" sz="quarter" idx="13"/>
          </p:nvPr>
        </p:nvSpPr>
        <p:spPr/>
        <p:txBody>
          <a:bodyPr/>
          <a:lstStyle/>
          <a:p>
            <a:r>
              <a:rPr lang="en-US"/>
              <a:t>PPT Navy Eagle</a:t>
            </a:r>
            <a:endParaRPr lang="en-US" dirty="0"/>
          </a:p>
        </p:txBody>
      </p:sp>
      <p:sp>
        <p:nvSpPr>
          <p:cNvPr id="5" name="Text Placeholder 4"/>
          <p:cNvSpPr>
            <a:spLocks noGrp="1"/>
          </p:cNvSpPr>
          <p:nvPr>
            <p:ph type="body" sz="quarter" idx="14" hasCustomPrompt="1"/>
          </p:nvPr>
        </p:nvSpPr>
        <p:spPr>
          <a:xfrm>
            <a:off x="838200" y="530046"/>
            <a:ext cx="1206500" cy="949325"/>
          </a:xfrm>
          <a:noFill/>
        </p:spPr>
        <p:txBody>
          <a:bodyPr>
            <a:noAutofit/>
          </a:bodyPr>
          <a:lstStyle>
            <a:lvl1pPr>
              <a:defRPr sz="9600" b="1">
                <a:solidFill>
                  <a:schemeClr val="accent4">
                    <a:lumMod val="40000"/>
                    <a:lumOff val="60000"/>
                  </a:schemeClr>
                </a:solidFill>
                <a:latin typeface="+mj-lt"/>
              </a:defRPr>
            </a:lvl1pPr>
          </a:lstStyle>
          <a:p>
            <a:pPr lvl="0"/>
            <a:r>
              <a:rPr lang="en-US" dirty="0"/>
              <a:t>1</a:t>
            </a:r>
          </a:p>
        </p:txBody>
      </p:sp>
    </p:spTree>
    <p:extLst>
      <p:ext uri="{BB962C8B-B14F-4D97-AF65-F5344CB8AC3E}">
        <p14:creationId xmlns:p14="http://schemas.microsoft.com/office/powerpoint/2010/main" val="273356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678935"/>
            <a:ext cx="10515600" cy="695375"/>
          </a:xfrm>
          <a:prstGeom prst="rect">
            <a:avLst/>
          </a:prstGeom>
        </p:spPr>
        <p:txBody>
          <a:bodyPr/>
          <a:lstStyle>
            <a:lvl1pPr>
              <a:defRPr>
                <a:solidFill>
                  <a:schemeClr val="accent4"/>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838199" y="1540043"/>
            <a:ext cx="10515599" cy="4636920"/>
          </a:xfrm>
        </p:spPr>
        <p:txBody>
          <a:bodyPr numCol="2"/>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1267BF92-073C-4ECE-B084-A7F2B13135E2}" type="slidenum">
              <a:rPr lang="en-US" smtClean="0"/>
              <a:t>‹#›</a:t>
            </a:fld>
            <a:endParaRPr lang="en-US"/>
          </a:p>
        </p:txBody>
      </p:sp>
      <p:sp>
        <p:nvSpPr>
          <p:cNvPr id="7" name="Footer Placeholder 6"/>
          <p:cNvSpPr>
            <a:spLocks noGrp="1"/>
          </p:cNvSpPr>
          <p:nvPr>
            <p:ph type="ftr" sz="quarter" idx="13"/>
          </p:nvPr>
        </p:nvSpPr>
        <p:spPr/>
        <p:txBody>
          <a:bodyPr/>
          <a:lstStyle/>
          <a:p>
            <a:r>
              <a:rPr lang="en-US"/>
              <a:t>PPT Navy Eagle</a:t>
            </a:r>
            <a:endParaRPr lang="en-US" dirty="0"/>
          </a:p>
        </p:txBody>
      </p:sp>
    </p:spTree>
    <p:extLst>
      <p:ext uri="{BB962C8B-B14F-4D97-AF65-F5344CB8AC3E}">
        <p14:creationId xmlns:p14="http://schemas.microsoft.com/office/powerpoint/2010/main" val="42214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8"/>
            <a:ext cx="10515600" cy="695376"/>
          </a:xfrm>
          <a:prstGeom prst="rect">
            <a:avLst/>
          </a:prstGeom>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267BF92-073C-4ECE-B084-A7F2B13135E2}" type="slidenum">
              <a:rPr lang="en-US" smtClean="0"/>
              <a:t>‹#›</a:t>
            </a:fld>
            <a:endParaRPr lang="en-US"/>
          </a:p>
        </p:txBody>
      </p:sp>
      <p:sp>
        <p:nvSpPr>
          <p:cNvPr id="8" name="Footer Placeholder 7"/>
          <p:cNvSpPr>
            <a:spLocks noGrp="1"/>
          </p:cNvSpPr>
          <p:nvPr>
            <p:ph type="ftr" sz="quarter" idx="13"/>
          </p:nvPr>
        </p:nvSpPr>
        <p:spPr/>
        <p:txBody>
          <a:bodyPr/>
          <a:lstStyle/>
          <a:p>
            <a:r>
              <a:rPr lang="en-US"/>
              <a:t>PPT Navy Eagle</a:t>
            </a:r>
            <a:endParaRPr lang="en-US" dirty="0"/>
          </a:p>
        </p:txBody>
      </p:sp>
    </p:spTree>
    <p:extLst>
      <p:ext uri="{BB962C8B-B14F-4D97-AF65-F5344CB8AC3E}">
        <p14:creationId xmlns:p14="http://schemas.microsoft.com/office/powerpoint/2010/main" val="482552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1267BF92-073C-4ECE-B084-A7F2B13135E2}" type="slidenum">
              <a:rPr lang="en-US" smtClean="0"/>
              <a:t>‹#›</a:t>
            </a:fld>
            <a:endParaRPr lang="en-US"/>
          </a:p>
        </p:txBody>
      </p:sp>
      <p:sp>
        <p:nvSpPr>
          <p:cNvPr id="10" name="Title 1">
            <a:extLst>
              <a:ext uri="{FF2B5EF4-FFF2-40B4-BE49-F238E27FC236}">
                <a16:creationId xmlns:a16="http://schemas.microsoft.com/office/drawing/2014/main" id="{AE90AE2A-268E-8642-BAE4-91ED199F0339}"/>
              </a:ext>
            </a:extLst>
          </p:cNvPr>
          <p:cNvSpPr>
            <a:spLocks noGrp="1"/>
          </p:cNvSpPr>
          <p:nvPr>
            <p:ph type="title"/>
          </p:nvPr>
        </p:nvSpPr>
        <p:spPr>
          <a:xfrm>
            <a:off x="838199" y="681038"/>
            <a:ext cx="10515600" cy="695375"/>
          </a:xfrm>
          <a:prstGeom prst="rect">
            <a:avLst/>
          </a:prstGeom>
        </p:spPr>
        <p:txBody>
          <a:bodyPr/>
          <a:lstStyle>
            <a:lvl1pPr>
              <a:defRPr>
                <a:solidFill>
                  <a:schemeClr val="accent4"/>
                </a:solidFill>
              </a:defRPr>
            </a:lvl1pPr>
          </a:lstStyle>
          <a:p>
            <a:r>
              <a:rPr lang="en-US"/>
              <a:t>Click to edit Master title style</a:t>
            </a:r>
          </a:p>
        </p:txBody>
      </p:sp>
    </p:spTree>
    <p:extLst>
      <p:ext uri="{BB962C8B-B14F-4D97-AF65-F5344CB8AC3E}">
        <p14:creationId xmlns:p14="http://schemas.microsoft.com/office/powerpoint/2010/main" val="393926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EC988B-6470-D247-B4D5-A57CF22BF7D7}"/>
              </a:ext>
            </a:extLst>
          </p:cNvPr>
          <p:cNvSpPr/>
          <p:nvPr userDrawn="1"/>
        </p:nvSpPr>
        <p:spPr>
          <a:xfrm>
            <a:off x="838200" y="1687776"/>
            <a:ext cx="5112257" cy="2133600"/>
          </a:xfrm>
          <a:prstGeom prst="rect">
            <a:avLst/>
          </a:prstGeom>
          <a:noFill/>
          <a:ln w="349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B74E0D-1658-DE4D-A7E9-53D49F8F376A}"/>
              </a:ext>
            </a:extLst>
          </p:cNvPr>
          <p:cNvSpPr/>
          <p:nvPr userDrawn="1"/>
        </p:nvSpPr>
        <p:spPr>
          <a:xfrm>
            <a:off x="6241542" y="1687776"/>
            <a:ext cx="5112257" cy="2133600"/>
          </a:xfrm>
          <a:prstGeom prst="rect">
            <a:avLst/>
          </a:prstGeom>
          <a:noFill/>
          <a:ln w="349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3E2C34-446B-2A49-8867-428ECEDA0D01}"/>
              </a:ext>
            </a:extLst>
          </p:cNvPr>
          <p:cNvSpPr/>
          <p:nvPr userDrawn="1"/>
        </p:nvSpPr>
        <p:spPr>
          <a:xfrm>
            <a:off x="838200" y="4085273"/>
            <a:ext cx="5112257" cy="2133600"/>
          </a:xfrm>
          <a:prstGeom prst="rect">
            <a:avLst/>
          </a:prstGeom>
          <a:noFill/>
          <a:ln w="349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D768CA-36D1-7F4C-99E8-563E5BAFEBFB}"/>
              </a:ext>
            </a:extLst>
          </p:cNvPr>
          <p:cNvSpPr/>
          <p:nvPr userDrawn="1"/>
        </p:nvSpPr>
        <p:spPr>
          <a:xfrm>
            <a:off x="6241542" y="4085273"/>
            <a:ext cx="5112257" cy="2133600"/>
          </a:xfrm>
          <a:prstGeom prst="rect">
            <a:avLst/>
          </a:prstGeom>
          <a:noFill/>
          <a:ln w="34925" cmpd="sng">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C98FB592-77E2-2D40-930B-8F7FE2032FBC}"/>
              </a:ext>
            </a:extLst>
          </p:cNvPr>
          <p:cNvSpPr>
            <a:spLocks noGrp="1"/>
          </p:cNvSpPr>
          <p:nvPr>
            <p:ph type="title"/>
          </p:nvPr>
        </p:nvSpPr>
        <p:spPr>
          <a:xfrm>
            <a:off x="838199" y="681038"/>
            <a:ext cx="10515600" cy="695375"/>
          </a:xfrm>
          <a:prstGeom prst="rect">
            <a:avLst/>
          </a:prstGeom>
        </p:spPr>
        <p:txBody>
          <a:bodyPr/>
          <a:lstStyle>
            <a:lvl1pPr>
              <a:defRPr>
                <a:solidFill>
                  <a:schemeClr val="accent4"/>
                </a:solidFill>
              </a:defRPr>
            </a:lvl1pPr>
          </a:lstStyle>
          <a:p>
            <a:r>
              <a:rPr lang="en-US"/>
              <a:t>Click to edit Master title style</a:t>
            </a:r>
          </a:p>
        </p:txBody>
      </p:sp>
      <p:sp>
        <p:nvSpPr>
          <p:cNvPr id="20" name="Text Placeholder 19">
            <a:extLst>
              <a:ext uri="{FF2B5EF4-FFF2-40B4-BE49-F238E27FC236}">
                <a16:creationId xmlns:a16="http://schemas.microsoft.com/office/drawing/2014/main" id="{786F1DA5-44F6-1248-8CE8-A8F8E0B39E8A}"/>
              </a:ext>
            </a:extLst>
          </p:cNvPr>
          <p:cNvSpPr>
            <a:spLocks noGrp="1"/>
          </p:cNvSpPr>
          <p:nvPr>
            <p:ph type="body" sz="quarter" idx="21"/>
          </p:nvPr>
        </p:nvSpPr>
        <p:spPr>
          <a:xfrm>
            <a:off x="1003610" y="4225176"/>
            <a:ext cx="4839629" cy="1841088"/>
          </a:xfrm>
        </p:spPr>
        <p:txBody>
          <a:bodyPr/>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21" name="Text Placeholder 19">
            <a:extLst>
              <a:ext uri="{FF2B5EF4-FFF2-40B4-BE49-F238E27FC236}">
                <a16:creationId xmlns:a16="http://schemas.microsoft.com/office/drawing/2014/main" id="{6BA9E8FE-0295-604B-BCCD-DBD920C493DB}"/>
              </a:ext>
            </a:extLst>
          </p:cNvPr>
          <p:cNvSpPr>
            <a:spLocks noGrp="1"/>
          </p:cNvSpPr>
          <p:nvPr>
            <p:ph type="body" sz="quarter" idx="22"/>
          </p:nvPr>
        </p:nvSpPr>
        <p:spPr>
          <a:xfrm>
            <a:off x="1003610" y="1810299"/>
            <a:ext cx="4839629" cy="1841088"/>
          </a:xfrm>
        </p:spPr>
        <p:txBody>
          <a:bodyPr/>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22" name="Text Placeholder 19">
            <a:extLst>
              <a:ext uri="{FF2B5EF4-FFF2-40B4-BE49-F238E27FC236}">
                <a16:creationId xmlns:a16="http://schemas.microsoft.com/office/drawing/2014/main" id="{24727B97-8C80-A34D-8422-037DB58AFC0E}"/>
              </a:ext>
            </a:extLst>
          </p:cNvPr>
          <p:cNvSpPr>
            <a:spLocks noGrp="1"/>
          </p:cNvSpPr>
          <p:nvPr>
            <p:ph type="body" sz="quarter" idx="23"/>
          </p:nvPr>
        </p:nvSpPr>
        <p:spPr>
          <a:xfrm>
            <a:off x="6377855" y="1834032"/>
            <a:ext cx="4839629" cy="1841088"/>
          </a:xfrm>
        </p:spPr>
        <p:txBody>
          <a:bodyPr/>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23" name="Text Placeholder 19">
            <a:extLst>
              <a:ext uri="{FF2B5EF4-FFF2-40B4-BE49-F238E27FC236}">
                <a16:creationId xmlns:a16="http://schemas.microsoft.com/office/drawing/2014/main" id="{3589A02F-E898-7F48-9CC7-4E68598D7C54}"/>
              </a:ext>
            </a:extLst>
          </p:cNvPr>
          <p:cNvSpPr>
            <a:spLocks noGrp="1"/>
          </p:cNvSpPr>
          <p:nvPr>
            <p:ph type="body" sz="quarter" idx="24"/>
          </p:nvPr>
        </p:nvSpPr>
        <p:spPr>
          <a:xfrm>
            <a:off x="6377855" y="4249680"/>
            <a:ext cx="4839629" cy="1841088"/>
          </a:xfrm>
        </p:spPr>
        <p:txBody>
          <a:bodyPr/>
          <a:lstStyle>
            <a:lvl1pPr marL="0" indent="0">
              <a:buNone/>
              <a:defRPr b="1" i="0">
                <a:solidFill>
                  <a:schemeClr val="accent4"/>
                </a:solidFill>
                <a:latin typeface="Source Sans Pro" panose="020B0503030403020204" pitchFamily="34" charset="0"/>
                <a:ea typeface="Source Sans Pro" panose="020B0503030403020204" pitchFamily="34" charset="0"/>
              </a:defRPr>
            </a:lvl1pPr>
            <a:lvl2pPr marL="0" indent="0">
              <a:buNone/>
              <a:defRPr sz="2000"/>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p:txBody>
      </p:sp>
      <p:sp>
        <p:nvSpPr>
          <p:cNvPr id="6" name="Date Placeholder 5"/>
          <p:cNvSpPr>
            <a:spLocks noGrp="1"/>
          </p:cNvSpPr>
          <p:nvPr>
            <p:ph type="dt" sz="half" idx="25"/>
          </p:nvPr>
        </p:nvSpPr>
        <p:spPr/>
        <p:txBody>
          <a:bodyPr/>
          <a:lstStyle/>
          <a:p>
            <a:endParaRPr lang="en-US"/>
          </a:p>
        </p:txBody>
      </p:sp>
      <p:sp>
        <p:nvSpPr>
          <p:cNvPr id="7" name="Footer Placeholder 6"/>
          <p:cNvSpPr>
            <a:spLocks noGrp="1"/>
          </p:cNvSpPr>
          <p:nvPr>
            <p:ph type="ftr" sz="quarter" idx="26"/>
          </p:nvPr>
        </p:nvSpPr>
        <p:spPr/>
        <p:txBody>
          <a:bodyPr/>
          <a:lstStyle/>
          <a:p>
            <a:r>
              <a:rPr lang="en-US"/>
              <a:t>PPT Navy Eagle</a:t>
            </a:r>
            <a:endParaRPr lang="en-US" dirty="0"/>
          </a:p>
        </p:txBody>
      </p:sp>
      <p:sp>
        <p:nvSpPr>
          <p:cNvPr id="9" name="Slide Number Placeholder 8"/>
          <p:cNvSpPr>
            <a:spLocks noGrp="1"/>
          </p:cNvSpPr>
          <p:nvPr>
            <p:ph type="sldNum" sz="quarter" idx="27"/>
          </p:nvPr>
        </p:nvSpPr>
        <p:spPr/>
        <p:txBody>
          <a:bodyPr/>
          <a:lstStyle/>
          <a:p>
            <a:fld id="{1267BF92-073C-4ECE-B084-A7F2B13135E2}" type="slidenum">
              <a:rPr lang="en-US" smtClean="0"/>
              <a:pPr/>
              <a:t>‹#›</a:t>
            </a:fld>
            <a:endParaRPr lang="en-US" dirty="0"/>
          </a:p>
        </p:txBody>
      </p:sp>
    </p:spTree>
    <p:extLst>
      <p:ext uri="{BB962C8B-B14F-4D97-AF65-F5344CB8AC3E}">
        <p14:creationId xmlns:p14="http://schemas.microsoft.com/office/powerpoint/2010/main" val="35686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solidFill>
        <a:effectLst/>
      </p:bgPr>
    </p:bg>
    <p:spTree>
      <p:nvGrpSpPr>
        <p:cNvPr id="1" name=""/>
        <p:cNvGrpSpPr/>
        <p:nvPr/>
      </p:nvGrpSpPr>
      <p:grpSpPr>
        <a:xfrm>
          <a:off x="0" y="0"/>
          <a:ext cx="0" cy="0"/>
          <a:chOff x="0" y="0"/>
          <a:chExt cx="0" cy="0"/>
        </a:xfrm>
      </p:grpSpPr>
      <p:sp>
        <p:nvSpPr>
          <p:cNvPr id="5" name="Content Placeholder 6">
            <a:extLst>
              <a:ext uri="{FF2B5EF4-FFF2-40B4-BE49-F238E27FC236}">
                <a16:creationId xmlns:a16="http://schemas.microsoft.com/office/drawing/2014/main" id="{C5B48D20-DD2C-D54C-A433-4C95F37CB96B}"/>
              </a:ext>
            </a:extLst>
          </p:cNvPr>
          <p:cNvSpPr>
            <a:spLocks noGrp="1"/>
          </p:cNvSpPr>
          <p:nvPr>
            <p:ph sz="quarter" idx="13"/>
          </p:nvPr>
        </p:nvSpPr>
        <p:spPr>
          <a:xfrm>
            <a:off x="838199" y="4121819"/>
            <a:ext cx="3175000" cy="2052735"/>
          </a:xfrm>
        </p:spPr>
        <p:txBody>
          <a:bodyPr numCol="1">
            <a:normAutofit/>
          </a:bodyPr>
          <a:lstStyle>
            <a:lvl1pPr marL="0" indent="0" algn="ctr">
              <a:buFont typeface="Arial" panose="020B0604020202020204" pitchFamily="34" charset="0"/>
              <a:buNone/>
              <a:defRPr sz="2000" b="0" i="0">
                <a:solidFill>
                  <a:schemeClr val="bg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6" name="Text Placeholder 16">
            <a:extLst>
              <a:ext uri="{FF2B5EF4-FFF2-40B4-BE49-F238E27FC236}">
                <a16:creationId xmlns:a16="http://schemas.microsoft.com/office/drawing/2014/main" id="{AF5D9ACD-1B2E-9A4F-A6BC-033923CE21C3}"/>
              </a:ext>
            </a:extLst>
          </p:cNvPr>
          <p:cNvSpPr>
            <a:spLocks noGrp="1"/>
          </p:cNvSpPr>
          <p:nvPr>
            <p:ph type="body" sz="quarter" idx="14" hasCustomPrompt="1"/>
          </p:nvPr>
        </p:nvSpPr>
        <p:spPr>
          <a:xfrm>
            <a:off x="838199" y="3368222"/>
            <a:ext cx="3175000" cy="573905"/>
          </a:xfrm>
          <a:noFill/>
        </p:spPr>
        <p:txBody>
          <a:bodyPr anchor="b"/>
          <a:lstStyle>
            <a:lvl1pPr marL="0" indent="0" algn="ctr">
              <a:buNone/>
              <a:defRPr b="1" i="0">
                <a:solidFill>
                  <a:schemeClr val="bg1"/>
                </a:solidFill>
                <a:latin typeface="Source Sans Pro" panose="020B0503030403020204" pitchFamily="34" charset="0"/>
                <a:ea typeface="Source Sans Pro" panose="020B0503030403020204" pitchFamily="34" charset="0"/>
              </a:defRPr>
            </a:lvl1pPr>
          </a:lstStyle>
          <a:p>
            <a:pPr lvl="0"/>
            <a:r>
              <a:rPr lang="en-US" dirty="0"/>
              <a:t>Image title</a:t>
            </a:r>
          </a:p>
        </p:txBody>
      </p:sp>
      <p:sp>
        <p:nvSpPr>
          <p:cNvPr id="7" name="Picture Placeholder 4">
            <a:extLst>
              <a:ext uri="{FF2B5EF4-FFF2-40B4-BE49-F238E27FC236}">
                <a16:creationId xmlns:a16="http://schemas.microsoft.com/office/drawing/2014/main" id="{C6343D27-A5B7-9246-B3C1-C57F72DF6B93}"/>
              </a:ext>
            </a:extLst>
          </p:cNvPr>
          <p:cNvSpPr>
            <a:spLocks noGrp="1"/>
          </p:cNvSpPr>
          <p:nvPr>
            <p:ph type="pic" sz="quarter" idx="15"/>
          </p:nvPr>
        </p:nvSpPr>
        <p:spPr>
          <a:xfrm>
            <a:off x="838199" y="812800"/>
            <a:ext cx="3175000" cy="2464373"/>
          </a:xfrm>
        </p:spPr>
        <p:txBody>
          <a:bodyPr/>
          <a:lstStyle/>
          <a:p>
            <a:r>
              <a:rPr lang="en-US"/>
              <a:t>Click icon to add picture</a:t>
            </a:r>
          </a:p>
        </p:txBody>
      </p:sp>
      <p:sp>
        <p:nvSpPr>
          <p:cNvPr id="8" name="Content Placeholder 6">
            <a:extLst>
              <a:ext uri="{FF2B5EF4-FFF2-40B4-BE49-F238E27FC236}">
                <a16:creationId xmlns:a16="http://schemas.microsoft.com/office/drawing/2014/main" id="{2D7C692D-7550-3B48-9274-11229A7DE0BC}"/>
              </a:ext>
            </a:extLst>
          </p:cNvPr>
          <p:cNvSpPr>
            <a:spLocks noGrp="1"/>
          </p:cNvSpPr>
          <p:nvPr>
            <p:ph sz="quarter" idx="16"/>
          </p:nvPr>
        </p:nvSpPr>
        <p:spPr>
          <a:xfrm>
            <a:off x="4508500" y="4131685"/>
            <a:ext cx="3175000" cy="2052736"/>
          </a:xfrm>
        </p:spPr>
        <p:txBody>
          <a:bodyPr numCol="1">
            <a:normAutofit/>
          </a:bodyPr>
          <a:lstStyle>
            <a:lvl1pPr marL="0" indent="0" algn="ctr">
              <a:buFont typeface="Arial" panose="020B0604020202020204" pitchFamily="34" charset="0"/>
              <a:buNone/>
              <a:defRPr sz="2000" b="0" i="0">
                <a:solidFill>
                  <a:schemeClr val="bg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9" name="Content Placeholder 6">
            <a:extLst>
              <a:ext uri="{FF2B5EF4-FFF2-40B4-BE49-F238E27FC236}">
                <a16:creationId xmlns:a16="http://schemas.microsoft.com/office/drawing/2014/main" id="{1FD820EE-664D-A140-80A4-63B6700BAE4F}"/>
              </a:ext>
            </a:extLst>
          </p:cNvPr>
          <p:cNvSpPr>
            <a:spLocks noGrp="1"/>
          </p:cNvSpPr>
          <p:nvPr>
            <p:ph sz="quarter" idx="17"/>
          </p:nvPr>
        </p:nvSpPr>
        <p:spPr>
          <a:xfrm>
            <a:off x="8178799" y="4121819"/>
            <a:ext cx="3175000" cy="2052736"/>
          </a:xfrm>
        </p:spPr>
        <p:txBody>
          <a:bodyPr numCol="1">
            <a:normAutofit/>
          </a:bodyPr>
          <a:lstStyle>
            <a:lvl1pPr marL="0" indent="0" algn="ctr">
              <a:buFont typeface="Arial" panose="020B0604020202020204" pitchFamily="34" charset="0"/>
              <a:buNone/>
              <a:defRPr sz="2000" b="0" i="0">
                <a:solidFill>
                  <a:schemeClr val="bg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10" name="Text Placeholder 16">
            <a:extLst>
              <a:ext uri="{FF2B5EF4-FFF2-40B4-BE49-F238E27FC236}">
                <a16:creationId xmlns:a16="http://schemas.microsoft.com/office/drawing/2014/main" id="{ADAC136C-316A-DA4A-A30C-762FB0DA75DB}"/>
              </a:ext>
            </a:extLst>
          </p:cNvPr>
          <p:cNvSpPr>
            <a:spLocks noGrp="1"/>
          </p:cNvSpPr>
          <p:nvPr>
            <p:ph type="body" sz="quarter" idx="18" hasCustomPrompt="1"/>
          </p:nvPr>
        </p:nvSpPr>
        <p:spPr>
          <a:xfrm>
            <a:off x="4508500" y="3378088"/>
            <a:ext cx="3175000" cy="573905"/>
          </a:xfrm>
          <a:noFill/>
        </p:spPr>
        <p:txBody>
          <a:bodyPr anchor="b"/>
          <a:lstStyle>
            <a:lvl1pPr marL="0" indent="0" algn="ctr">
              <a:buNone/>
              <a:defRPr b="1" i="0">
                <a:solidFill>
                  <a:schemeClr val="bg1"/>
                </a:solidFill>
                <a:latin typeface="Source Sans Pro" panose="020B0503030403020204" pitchFamily="34" charset="0"/>
                <a:ea typeface="Source Sans Pro" panose="020B0503030403020204" pitchFamily="34" charset="0"/>
              </a:defRPr>
            </a:lvl1pPr>
          </a:lstStyle>
          <a:p>
            <a:pPr lvl="0"/>
            <a:r>
              <a:rPr lang="en-US" dirty="0"/>
              <a:t>Image title</a:t>
            </a:r>
          </a:p>
        </p:txBody>
      </p:sp>
      <p:sp>
        <p:nvSpPr>
          <p:cNvPr id="11" name="Picture Placeholder 4">
            <a:extLst>
              <a:ext uri="{FF2B5EF4-FFF2-40B4-BE49-F238E27FC236}">
                <a16:creationId xmlns:a16="http://schemas.microsoft.com/office/drawing/2014/main" id="{E8D0F40D-CB9E-1843-A730-057166D81D53}"/>
              </a:ext>
            </a:extLst>
          </p:cNvPr>
          <p:cNvSpPr>
            <a:spLocks noGrp="1"/>
          </p:cNvSpPr>
          <p:nvPr>
            <p:ph type="pic" sz="quarter" idx="19"/>
          </p:nvPr>
        </p:nvSpPr>
        <p:spPr>
          <a:xfrm>
            <a:off x="4508500" y="822666"/>
            <a:ext cx="3175000" cy="2464373"/>
          </a:xfrm>
        </p:spPr>
        <p:txBody>
          <a:bodyPr/>
          <a:lstStyle/>
          <a:p>
            <a:r>
              <a:rPr lang="en-US"/>
              <a:t>Click icon to add picture</a:t>
            </a:r>
          </a:p>
        </p:txBody>
      </p:sp>
      <p:sp>
        <p:nvSpPr>
          <p:cNvPr id="12" name="Text Placeholder 16">
            <a:extLst>
              <a:ext uri="{FF2B5EF4-FFF2-40B4-BE49-F238E27FC236}">
                <a16:creationId xmlns:a16="http://schemas.microsoft.com/office/drawing/2014/main" id="{9087E294-959F-8743-9BAA-CE14410F1F21}"/>
              </a:ext>
            </a:extLst>
          </p:cNvPr>
          <p:cNvSpPr>
            <a:spLocks noGrp="1"/>
          </p:cNvSpPr>
          <p:nvPr>
            <p:ph type="body" sz="quarter" idx="20" hasCustomPrompt="1"/>
          </p:nvPr>
        </p:nvSpPr>
        <p:spPr>
          <a:xfrm>
            <a:off x="8178799" y="3368222"/>
            <a:ext cx="3175000" cy="573905"/>
          </a:xfrm>
          <a:noFill/>
        </p:spPr>
        <p:txBody>
          <a:bodyPr anchor="b"/>
          <a:lstStyle>
            <a:lvl1pPr marL="0" indent="0" algn="ctr">
              <a:buNone/>
              <a:defRPr b="1" i="0">
                <a:solidFill>
                  <a:schemeClr val="bg1"/>
                </a:solidFill>
                <a:latin typeface="Source Sans Pro" panose="020B0503030403020204" pitchFamily="34" charset="0"/>
                <a:ea typeface="Source Sans Pro" panose="020B0503030403020204" pitchFamily="34" charset="0"/>
              </a:defRPr>
            </a:lvl1pPr>
          </a:lstStyle>
          <a:p>
            <a:pPr lvl="0"/>
            <a:r>
              <a:rPr lang="en-US" dirty="0"/>
              <a:t>Image title</a:t>
            </a:r>
          </a:p>
        </p:txBody>
      </p:sp>
      <p:sp>
        <p:nvSpPr>
          <p:cNvPr id="13" name="Picture Placeholder 4">
            <a:extLst>
              <a:ext uri="{FF2B5EF4-FFF2-40B4-BE49-F238E27FC236}">
                <a16:creationId xmlns:a16="http://schemas.microsoft.com/office/drawing/2014/main" id="{5855E86E-EC22-4241-8F46-CA7738493BB5}"/>
              </a:ext>
            </a:extLst>
          </p:cNvPr>
          <p:cNvSpPr>
            <a:spLocks noGrp="1"/>
          </p:cNvSpPr>
          <p:nvPr>
            <p:ph type="pic" sz="quarter" idx="21"/>
          </p:nvPr>
        </p:nvSpPr>
        <p:spPr>
          <a:xfrm>
            <a:off x="8178799" y="812800"/>
            <a:ext cx="3175000" cy="2464373"/>
          </a:xfrm>
        </p:spPr>
        <p:txBody>
          <a:bodyPr/>
          <a:lstStyle/>
          <a:p>
            <a:r>
              <a:rPr lang="en-US"/>
              <a:t>Click icon to add picture</a:t>
            </a:r>
          </a:p>
        </p:txBody>
      </p:sp>
      <p:sp>
        <p:nvSpPr>
          <p:cNvPr id="15" name="Date Placeholder 14"/>
          <p:cNvSpPr>
            <a:spLocks noGrp="1"/>
          </p:cNvSpPr>
          <p:nvPr>
            <p:ph type="dt" sz="half" idx="22"/>
          </p:nvPr>
        </p:nvSpPr>
        <p:spPr/>
        <p:txBody>
          <a:bodyPr/>
          <a:lstStyle/>
          <a:p>
            <a:endParaRPr lang="en-US"/>
          </a:p>
        </p:txBody>
      </p:sp>
      <p:sp>
        <p:nvSpPr>
          <p:cNvPr id="16" name="Footer Placeholder 15"/>
          <p:cNvSpPr>
            <a:spLocks noGrp="1"/>
          </p:cNvSpPr>
          <p:nvPr>
            <p:ph type="ftr" sz="quarter" idx="23"/>
          </p:nvPr>
        </p:nvSpPr>
        <p:spPr>
          <a:solidFill>
            <a:schemeClr val="bg1"/>
          </a:solidFill>
          <a:ln>
            <a:solidFill>
              <a:schemeClr val="tx1"/>
            </a:solidFill>
          </a:ln>
        </p:spPr>
        <p:txBody>
          <a:bodyPr/>
          <a:lstStyle/>
          <a:p>
            <a:r>
              <a:rPr lang="en-US"/>
              <a:t>PPT Navy Eagle</a:t>
            </a:r>
            <a:endParaRPr lang="en-US" dirty="0"/>
          </a:p>
        </p:txBody>
      </p:sp>
      <p:sp>
        <p:nvSpPr>
          <p:cNvPr id="17" name="Slide Number Placeholder 16"/>
          <p:cNvSpPr>
            <a:spLocks noGrp="1"/>
          </p:cNvSpPr>
          <p:nvPr>
            <p:ph type="sldNum" sz="quarter" idx="24"/>
          </p:nvPr>
        </p:nvSpPr>
        <p:spPr/>
        <p:txBody>
          <a:bodyPr/>
          <a:lstStyle/>
          <a:p>
            <a:fld id="{1267BF92-073C-4ECE-B084-A7F2B13135E2}" type="slidenum">
              <a:rPr lang="en-US" smtClean="0"/>
              <a:pPr/>
              <a:t>‹#›</a:t>
            </a:fld>
            <a:endParaRPr lang="en-US" dirty="0"/>
          </a:p>
        </p:txBody>
      </p:sp>
    </p:spTree>
    <p:extLst>
      <p:ext uri="{BB962C8B-B14F-4D97-AF65-F5344CB8AC3E}">
        <p14:creationId xmlns:p14="http://schemas.microsoft.com/office/powerpoint/2010/main" val="693830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1267BF92-073C-4ECE-B084-A7F2B13135E2}" type="slidenum">
              <a:rPr lang="en-US" smtClean="0"/>
              <a:t>‹#›</a:t>
            </a:fld>
            <a:endParaRPr lang="en-US"/>
          </a:p>
        </p:txBody>
      </p:sp>
      <p:sp>
        <p:nvSpPr>
          <p:cNvPr id="8" name="Title 1">
            <a:extLst>
              <a:ext uri="{FF2B5EF4-FFF2-40B4-BE49-F238E27FC236}">
                <a16:creationId xmlns:a16="http://schemas.microsoft.com/office/drawing/2014/main" id="{F36EEFDC-0485-E041-BFC2-C2C0F7699926}"/>
              </a:ext>
            </a:extLst>
          </p:cNvPr>
          <p:cNvSpPr>
            <a:spLocks noGrp="1"/>
          </p:cNvSpPr>
          <p:nvPr>
            <p:ph type="title"/>
          </p:nvPr>
        </p:nvSpPr>
        <p:spPr>
          <a:xfrm>
            <a:off x="838199" y="681038"/>
            <a:ext cx="10515600" cy="695375"/>
          </a:xfrm>
          <a:prstGeom prst="rect">
            <a:avLst/>
          </a:prstGeom>
        </p:spPr>
        <p:txBody>
          <a:bodyPr/>
          <a:lstStyle>
            <a:lvl1pPr>
              <a:defRPr>
                <a:solidFill>
                  <a:schemeClr val="accent4"/>
                </a:solidFill>
              </a:defRPr>
            </a:lvl1pPr>
          </a:lstStyle>
          <a:p>
            <a:r>
              <a:rPr lang="en-US"/>
              <a:t>Click to edit Master title style</a:t>
            </a:r>
          </a:p>
        </p:txBody>
      </p:sp>
      <p:sp>
        <p:nvSpPr>
          <p:cNvPr id="9" name="Content Placeholder 6">
            <a:extLst>
              <a:ext uri="{FF2B5EF4-FFF2-40B4-BE49-F238E27FC236}">
                <a16:creationId xmlns:a16="http://schemas.microsoft.com/office/drawing/2014/main" id="{4E860304-383D-664A-A622-EE46F54D4056}"/>
              </a:ext>
            </a:extLst>
          </p:cNvPr>
          <p:cNvSpPr>
            <a:spLocks noGrp="1"/>
          </p:cNvSpPr>
          <p:nvPr>
            <p:ph sz="quarter" idx="13"/>
          </p:nvPr>
        </p:nvSpPr>
        <p:spPr>
          <a:xfrm>
            <a:off x="838199" y="2336800"/>
            <a:ext cx="10515600" cy="3840160"/>
          </a:xfrm>
        </p:spPr>
        <p:txBody>
          <a:bodyPr numCol="2"/>
          <a:lstStyle>
            <a:lvl1pPr marL="0" indent="0">
              <a:buFont typeface="Arial" panose="020B0604020202020204" pitchFamily="34" charset="0"/>
              <a:buNone/>
              <a:defRPr b="0" i="0">
                <a:solidFill>
                  <a:schemeClr val="tx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10" name="Text Placeholder 16">
            <a:extLst>
              <a:ext uri="{FF2B5EF4-FFF2-40B4-BE49-F238E27FC236}">
                <a16:creationId xmlns:a16="http://schemas.microsoft.com/office/drawing/2014/main" id="{DCB42B82-3F8F-4448-9A06-9589D073824F}"/>
              </a:ext>
            </a:extLst>
          </p:cNvPr>
          <p:cNvSpPr>
            <a:spLocks noGrp="1"/>
          </p:cNvSpPr>
          <p:nvPr>
            <p:ph type="body" sz="quarter" idx="14" hasCustomPrompt="1"/>
          </p:nvPr>
        </p:nvSpPr>
        <p:spPr>
          <a:xfrm>
            <a:off x="838199" y="1412105"/>
            <a:ext cx="10515600" cy="749300"/>
          </a:xfrm>
          <a:noFill/>
        </p:spPr>
        <p:txBody>
          <a:bodyPr/>
          <a:lstStyle>
            <a:lvl1pPr marL="0" indent="0">
              <a:buNone/>
              <a:defRPr b="1" i="0">
                <a:solidFill>
                  <a:schemeClr val="tx1"/>
                </a:solidFill>
                <a:latin typeface="Source Sans Pro" panose="020B0503030403020204" pitchFamily="34" charset="0"/>
                <a:ea typeface="Source Sans Pro" panose="020B0503030403020204" pitchFamily="34" charset="0"/>
              </a:defRPr>
            </a:lvl1pPr>
          </a:lstStyle>
          <a:p>
            <a:pPr lvl="0"/>
            <a:r>
              <a:rPr lang="en-US" dirty="0"/>
              <a:t>Sub heading</a:t>
            </a:r>
          </a:p>
        </p:txBody>
      </p:sp>
      <p:sp>
        <p:nvSpPr>
          <p:cNvPr id="2" name="Footer Placeholder 1"/>
          <p:cNvSpPr>
            <a:spLocks noGrp="1"/>
          </p:cNvSpPr>
          <p:nvPr>
            <p:ph type="ftr" sz="quarter" idx="15"/>
          </p:nvPr>
        </p:nvSpPr>
        <p:spPr/>
        <p:txBody>
          <a:bodyPr/>
          <a:lstStyle/>
          <a:p>
            <a:r>
              <a:rPr lang="en-US"/>
              <a:t>PPT Navy Eagle</a:t>
            </a:r>
            <a:endParaRPr lang="en-US" dirty="0"/>
          </a:p>
        </p:txBody>
      </p:sp>
    </p:spTree>
    <p:extLst>
      <p:ext uri="{BB962C8B-B14F-4D97-AF65-F5344CB8AC3E}">
        <p14:creationId xmlns:p14="http://schemas.microsoft.com/office/powerpoint/2010/main" val="235474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36EEFDC-0485-E041-BFC2-C2C0F7699926}"/>
              </a:ext>
            </a:extLst>
          </p:cNvPr>
          <p:cNvSpPr>
            <a:spLocks noGrp="1"/>
          </p:cNvSpPr>
          <p:nvPr>
            <p:ph type="title"/>
          </p:nvPr>
        </p:nvSpPr>
        <p:spPr>
          <a:xfrm>
            <a:off x="838199" y="681038"/>
            <a:ext cx="8479055" cy="695375"/>
          </a:xfrm>
          <a:prstGeom prst="rect">
            <a:avLst/>
          </a:prstGeom>
        </p:spPr>
        <p:txBody>
          <a:bodyPr/>
          <a:lstStyle>
            <a:lvl1pPr>
              <a:defRPr>
                <a:solidFill>
                  <a:schemeClr val="bg1"/>
                </a:solidFill>
              </a:defRPr>
            </a:lvl1pPr>
          </a:lstStyle>
          <a:p>
            <a:r>
              <a:rPr lang="en-US"/>
              <a:t>Click to edit Master title style</a:t>
            </a:r>
          </a:p>
        </p:txBody>
      </p:sp>
      <p:sp>
        <p:nvSpPr>
          <p:cNvPr id="9" name="Content Placeholder 6">
            <a:extLst>
              <a:ext uri="{FF2B5EF4-FFF2-40B4-BE49-F238E27FC236}">
                <a16:creationId xmlns:a16="http://schemas.microsoft.com/office/drawing/2014/main" id="{4E860304-383D-664A-A622-EE46F54D4056}"/>
              </a:ext>
            </a:extLst>
          </p:cNvPr>
          <p:cNvSpPr>
            <a:spLocks noGrp="1"/>
          </p:cNvSpPr>
          <p:nvPr>
            <p:ph sz="quarter" idx="13"/>
          </p:nvPr>
        </p:nvSpPr>
        <p:spPr>
          <a:xfrm>
            <a:off x="838199" y="2336800"/>
            <a:ext cx="10515600" cy="3840160"/>
          </a:xfrm>
        </p:spPr>
        <p:txBody>
          <a:bodyPr numCol="2"/>
          <a:lstStyle>
            <a:lvl1pPr marL="0" indent="0">
              <a:buFont typeface="Arial" panose="020B0604020202020204" pitchFamily="34" charset="0"/>
              <a:buNone/>
              <a:defRPr b="0" i="0">
                <a:solidFill>
                  <a:schemeClr val="bg1"/>
                </a:solidFill>
                <a:latin typeface="Source Sans Pro" panose="020B0503030403020204" pitchFamily="34" charset="0"/>
                <a:ea typeface="Source Sans Pro" panose="020B0503030403020204" pitchFamily="34" charset="0"/>
              </a:defRPr>
            </a:lvl1pPr>
            <a:lvl2pPr marL="457200" indent="0">
              <a:buFont typeface="Arial" panose="020B0604020202020204" pitchFamily="34" charset="0"/>
              <a:buNone/>
              <a:defRPr>
                <a:solidFill>
                  <a:schemeClr val="bg1"/>
                </a:solidFill>
              </a:defRPr>
            </a:lvl2pPr>
            <a:lvl3pPr marL="914400" indent="0">
              <a:buFont typeface="Arial" panose="020B0604020202020204" pitchFamily="34" charset="0"/>
              <a:buNone/>
              <a:defRPr>
                <a:solidFill>
                  <a:schemeClr val="bg1"/>
                </a:solidFill>
              </a:defRPr>
            </a:lvl3pPr>
            <a:lvl4pPr marL="1371600" indent="0">
              <a:buFont typeface="Arial" panose="020B0604020202020204" pitchFamily="34" charse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US"/>
              <a:t>Edit Master text styles</a:t>
            </a:r>
          </a:p>
          <a:p>
            <a:pPr lvl="1"/>
            <a:r>
              <a:rPr lang="en-US"/>
              <a:t>Second level</a:t>
            </a:r>
          </a:p>
        </p:txBody>
      </p:sp>
      <p:sp>
        <p:nvSpPr>
          <p:cNvPr id="10" name="Text Placeholder 16">
            <a:extLst>
              <a:ext uri="{FF2B5EF4-FFF2-40B4-BE49-F238E27FC236}">
                <a16:creationId xmlns:a16="http://schemas.microsoft.com/office/drawing/2014/main" id="{DCB42B82-3F8F-4448-9A06-9589D073824F}"/>
              </a:ext>
            </a:extLst>
          </p:cNvPr>
          <p:cNvSpPr>
            <a:spLocks noGrp="1"/>
          </p:cNvSpPr>
          <p:nvPr>
            <p:ph type="body" sz="quarter" idx="14" hasCustomPrompt="1"/>
          </p:nvPr>
        </p:nvSpPr>
        <p:spPr>
          <a:xfrm>
            <a:off x="838199" y="1412105"/>
            <a:ext cx="10515600" cy="749300"/>
          </a:xfrm>
          <a:noFill/>
        </p:spPr>
        <p:txBody>
          <a:bodyPr/>
          <a:lstStyle>
            <a:lvl1pPr marL="0" indent="0">
              <a:buNone/>
              <a:defRPr b="1" i="0">
                <a:solidFill>
                  <a:schemeClr val="bg1"/>
                </a:solidFill>
                <a:latin typeface="Source Sans Pro" panose="020B0503030403020204" pitchFamily="34" charset="0"/>
                <a:ea typeface="Source Sans Pro" panose="020B0503030403020204" pitchFamily="34" charset="0"/>
              </a:defRPr>
            </a:lvl1pPr>
          </a:lstStyle>
          <a:p>
            <a:pPr lvl="0"/>
            <a:r>
              <a:rPr lang="en-US" dirty="0"/>
              <a:t>Sub heading</a:t>
            </a:r>
          </a:p>
        </p:txBody>
      </p:sp>
      <p:sp>
        <p:nvSpPr>
          <p:cNvPr id="3" name="Date Placeholder 2"/>
          <p:cNvSpPr>
            <a:spLocks noGrp="1"/>
          </p:cNvSpPr>
          <p:nvPr>
            <p:ph type="dt" sz="half" idx="15"/>
          </p:nvPr>
        </p:nvSpPr>
        <p:spPr/>
        <p:txBody>
          <a:bodyPr/>
          <a:lstStyle/>
          <a:p>
            <a:endParaRPr lang="en-US"/>
          </a:p>
        </p:txBody>
      </p:sp>
      <p:sp>
        <p:nvSpPr>
          <p:cNvPr id="4" name="Footer Placeholder 3"/>
          <p:cNvSpPr>
            <a:spLocks noGrp="1"/>
          </p:cNvSpPr>
          <p:nvPr>
            <p:ph type="ftr" sz="quarter" idx="16"/>
          </p:nvPr>
        </p:nvSpPr>
        <p:spPr>
          <a:solidFill>
            <a:schemeClr val="bg1"/>
          </a:solidFill>
        </p:spPr>
        <p:txBody>
          <a:bodyPr/>
          <a:lstStyle/>
          <a:p>
            <a:r>
              <a:rPr lang="en-US"/>
              <a:t>PPT Navy Eagle</a:t>
            </a:r>
            <a:endParaRPr lang="en-US" dirty="0"/>
          </a:p>
        </p:txBody>
      </p:sp>
      <p:sp>
        <p:nvSpPr>
          <p:cNvPr id="11" name="Slide Number Placeholder 10"/>
          <p:cNvSpPr>
            <a:spLocks noGrp="1"/>
          </p:cNvSpPr>
          <p:nvPr>
            <p:ph type="sldNum" sz="quarter" idx="17"/>
          </p:nvPr>
        </p:nvSpPr>
        <p:spPr/>
        <p:txBody>
          <a:bodyPr/>
          <a:lstStyle/>
          <a:p>
            <a:fld id="{1267BF92-073C-4ECE-B084-A7F2B13135E2}" type="slidenum">
              <a:rPr lang="en-US" smtClean="0"/>
              <a:pPr/>
              <a:t>‹#›</a:t>
            </a:fld>
            <a:endParaRPr lang="en-US" dirty="0"/>
          </a:p>
        </p:txBody>
      </p:sp>
    </p:spTree>
    <p:extLst>
      <p:ext uri="{BB962C8B-B14F-4D97-AF65-F5344CB8AC3E}">
        <p14:creationId xmlns:p14="http://schemas.microsoft.com/office/powerpoint/2010/main" val="148715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681038"/>
            <a:ext cx="8479055" cy="695375"/>
          </a:xfrm>
          <a:prstGeom prst="rect">
            <a:avLst/>
          </a:prstGeom>
        </p:spPr>
        <p:txBody>
          <a:bodyPr vert="horz" lIns="91440" tIns="45720" rIns="91440" bIns="45720" rtlCol="0" anchor="b" anchorCtr="0">
            <a:normAutofit/>
          </a:bodyPr>
          <a:lstStyle/>
          <a:p>
            <a:r>
              <a:rPr lang="en-US" dirty="0"/>
              <a:t>Sub-section Title</a:t>
            </a:r>
          </a:p>
        </p:txBody>
      </p:sp>
      <p:sp>
        <p:nvSpPr>
          <p:cNvPr id="3" name="Text Placeholder 2"/>
          <p:cNvSpPr>
            <a:spLocks noGrp="1"/>
          </p:cNvSpPr>
          <p:nvPr>
            <p:ph type="body" idx="1"/>
          </p:nvPr>
        </p:nvSpPr>
        <p:spPr>
          <a:xfrm>
            <a:off x="838199" y="1540043"/>
            <a:ext cx="10515599" cy="4636920"/>
          </a:xfrm>
          <a:prstGeom prst="rect">
            <a:avLst/>
          </a:prstGeom>
        </p:spPr>
        <p:txBody>
          <a:bodyPr vert="horz" lIns="91440" tIns="45720" rIns="91440" bIns="45720" numCol="2" rtlCol="0">
            <a:normAutofit/>
          </a:bodyPr>
          <a:lstStyle/>
          <a:p>
            <a:pPr lvl="0"/>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Source Sans Pro" panose="020B0503030403020204" pitchFamily="34" charset="0"/>
                <a:ea typeface="Source Sans Pro" panose="020B0503030403020204" pitchFamily="34" charset="0"/>
              </a:defRPr>
            </a:lvl1pPr>
          </a:lstStyle>
          <a:p>
            <a:endParaRPr lang="en-US"/>
          </a:p>
        </p:txBody>
      </p:sp>
      <p:sp>
        <p:nvSpPr>
          <p:cNvPr id="6" name="Footer Placeholder 4"/>
          <p:cNvSpPr>
            <a:spLocks noGrp="1"/>
          </p:cNvSpPr>
          <p:nvPr>
            <p:ph type="ftr" sz="quarter" idx="3"/>
          </p:nvPr>
        </p:nvSpPr>
        <p:spPr>
          <a:xfrm>
            <a:off x="9631404" y="6354247"/>
            <a:ext cx="1722395" cy="369332"/>
          </a:xfrm>
          <a:prstGeom prst="rect">
            <a:avLst/>
          </a:prstGeom>
          <a:ln w="12700">
            <a:solidFill>
              <a:schemeClr val="tx1"/>
            </a:solidFill>
          </a:ln>
        </p:spPr>
        <p:txBody>
          <a:bodyPr vert="horz" wrap="none" lIns="182880" tIns="91440" rIns="548640" bIns="91440" rtlCol="0" anchor="ctr">
            <a:spAutoFit/>
          </a:bodyPr>
          <a:lstStyle>
            <a:lvl1pPr algn="r">
              <a:defRPr sz="1200">
                <a:solidFill>
                  <a:schemeClr val="tx1"/>
                </a:solidFill>
              </a:defRPr>
            </a:lvl1pPr>
          </a:lstStyle>
          <a:p>
            <a:r>
              <a:rPr lang="en-US"/>
              <a:t>PPT Navy Eagle</a:t>
            </a:r>
            <a:endParaRPr lang="en-US" dirty="0"/>
          </a:p>
        </p:txBody>
      </p:sp>
      <p:sp>
        <p:nvSpPr>
          <p:cNvPr id="7" name="Slide Number Placeholder 5"/>
          <p:cNvSpPr>
            <a:spLocks noGrp="1"/>
          </p:cNvSpPr>
          <p:nvPr>
            <p:ph type="sldNum" sz="quarter" idx="4"/>
          </p:nvPr>
        </p:nvSpPr>
        <p:spPr>
          <a:xfrm>
            <a:off x="10956470" y="6356350"/>
            <a:ext cx="397329" cy="365125"/>
          </a:xfrm>
          <a:prstGeom prst="rect">
            <a:avLst/>
          </a:prstGeom>
        </p:spPr>
        <p:txBody>
          <a:bodyPr vert="horz" lIns="91440" tIns="45720" rIns="91440" bIns="45720" rtlCol="0" anchor="ctr"/>
          <a:lstStyle>
            <a:lvl1pPr algn="l">
              <a:defRPr sz="1200">
                <a:solidFill>
                  <a:schemeClr val="tx1"/>
                </a:solidFill>
              </a:defRPr>
            </a:lvl1pPr>
          </a:lstStyle>
          <a:p>
            <a:fld id="{1267BF92-073C-4ECE-B084-A7F2B13135E2}" type="slidenum">
              <a:rPr lang="en-US" smtClean="0"/>
              <a:pPr/>
              <a:t>‹#›</a:t>
            </a:fld>
            <a:endParaRPr lang="en-US" dirty="0"/>
          </a:p>
        </p:txBody>
      </p:sp>
    </p:spTree>
    <p:extLst>
      <p:ext uri="{BB962C8B-B14F-4D97-AF65-F5344CB8AC3E}">
        <p14:creationId xmlns:p14="http://schemas.microsoft.com/office/powerpoint/2010/main" val="2439814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4400" rtl="0" eaLnBrk="1" latinLnBrk="0" hangingPunct="1">
        <a:lnSpc>
          <a:spcPct val="90000"/>
        </a:lnSpc>
        <a:spcBef>
          <a:spcPct val="0"/>
        </a:spcBef>
        <a:buNone/>
        <a:defRPr sz="3600" kern="1200" baseline="0">
          <a:solidFill>
            <a:schemeClr val="tx1"/>
          </a:solidFill>
          <a:latin typeface="Merriweather"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chemeClr val="tx1"/>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gbelleau@cde.ca.gov" TargetMode="External"/><Relationship Id="rId2" Type="http://schemas.openxmlformats.org/officeDocument/2006/relationships/hyperlink" Target="mailto:cfox@setda.org" TargetMode="External"/><Relationship Id="rId1" Type="http://schemas.openxmlformats.org/officeDocument/2006/relationships/slideLayout" Target="../slideLayouts/slideLayout3.xml"/><Relationship Id="rId6" Type="http://schemas.openxmlformats.org/officeDocument/2006/relationships/hyperlink" Target="mailto:telee@fdic.gov" TargetMode="External"/><Relationship Id="rId5" Type="http://schemas.openxmlformats.org/officeDocument/2006/relationships/hyperlink" Target="mailto:rmclaughlin@digitalequity.us" TargetMode="External"/><Relationship Id="rId4" Type="http://schemas.openxmlformats.org/officeDocument/2006/relationships/hyperlink" Target="mailto:jleonard@digitalequity.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ca.gov/" TargetMode="External"/><Relationship Id="rId2" Type="http://schemas.openxmlformats.org/officeDocument/2006/relationships/hyperlink" Target="https://www.setda.org/" TargetMode="External"/><Relationship Id="rId1" Type="http://schemas.openxmlformats.org/officeDocument/2006/relationships/slideLayout" Target="../slideLayouts/slideLayout2.xml"/><Relationship Id="rId5" Type="http://schemas.openxmlformats.org/officeDocument/2006/relationships/hyperlink" Target="https://www.digitalequity.us/index.html" TargetMode="External"/><Relationship Id="rId4" Type="http://schemas.openxmlformats.org/officeDocument/2006/relationships/hyperlink" Target="https://www.ed.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255" y="840509"/>
            <a:ext cx="11887199" cy="3029527"/>
          </a:xfrm>
        </p:spPr>
        <p:txBody>
          <a:bodyPr>
            <a:normAutofit/>
          </a:bodyPr>
          <a:lstStyle/>
          <a:p>
            <a:r>
              <a:rPr lang="en-US" sz="5900" b="1" i="1" u="sng" dirty="0">
                <a:effectLst>
                  <a:outerShdw blurRad="38100" dist="38100" dir="2700000" algn="tl">
                    <a:srgbClr val="000000">
                      <a:alpha val="43137"/>
                    </a:srgbClr>
                  </a:outerShdw>
                </a:effectLst>
              </a:rPr>
              <a:t>Connecting the Digital Footprint </a:t>
            </a:r>
            <a:r>
              <a:rPr lang="en-US" sz="2700" b="1" i="1" u="sng" dirty="0"/>
              <a:t>(webinar series)</a:t>
            </a:r>
            <a:br>
              <a:rPr lang="en-US" sz="6000" b="1" dirty="0"/>
            </a:br>
            <a:br>
              <a:rPr lang="en-US" sz="2400" b="1" dirty="0"/>
            </a:br>
            <a:r>
              <a:rPr lang="en-US" sz="3200" b="1" dirty="0">
                <a:latin typeface="Times New Roman" panose="02020603050405020304" pitchFamily="18" charset="0"/>
                <a:ea typeface="Calibri" panose="020F0502020204030204" pitchFamily="34" charset="0"/>
              </a:rPr>
              <a:t>Strengthening Tech Support Capacity in Low-and-Moderate Income (LMI) Communities: </a:t>
            </a:r>
            <a:r>
              <a:rPr lang="en-US" sz="3200" b="1" dirty="0">
                <a:solidFill>
                  <a:srgbClr val="FF0000"/>
                </a:solidFill>
                <a:latin typeface="Times New Roman" panose="02020603050405020304" pitchFamily="18" charset="0"/>
                <a:ea typeface="Calibri" panose="020F0502020204030204" pitchFamily="34" charset="0"/>
              </a:rPr>
              <a:t>Promoting a Learning Ecosystem</a:t>
            </a:r>
            <a:br>
              <a:rPr lang="en-US" sz="3200" b="1" dirty="0">
                <a:latin typeface="Calibri" panose="020F0502020204030204" pitchFamily="34" charset="0"/>
                <a:ea typeface="Calibri" panose="020F0502020204030204" pitchFamily="34" charset="0"/>
              </a:rPr>
            </a:br>
            <a:endParaRPr lang="en-US" sz="2900" dirty="0"/>
          </a:p>
        </p:txBody>
      </p:sp>
      <p:sp>
        <p:nvSpPr>
          <p:cNvPr id="3" name="Subtitle 2"/>
          <p:cNvSpPr>
            <a:spLocks noGrp="1"/>
          </p:cNvSpPr>
          <p:nvPr>
            <p:ph type="subTitle" idx="1"/>
          </p:nvPr>
        </p:nvSpPr>
        <p:spPr/>
        <p:txBody>
          <a:bodyPr/>
          <a:lstStyle/>
          <a:p>
            <a:r>
              <a:rPr lang="en-US" dirty="0"/>
              <a:t>Thursday, June 11, 2020 </a:t>
            </a:r>
          </a:p>
          <a:p>
            <a:r>
              <a:rPr lang="en-US" dirty="0"/>
              <a:t> 1PM (EDT) to 2PM (EDT)</a:t>
            </a:r>
          </a:p>
        </p:txBody>
      </p:sp>
    </p:spTree>
    <p:extLst>
      <p:ext uri="{BB962C8B-B14F-4D97-AF65-F5344CB8AC3E}">
        <p14:creationId xmlns:p14="http://schemas.microsoft.com/office/powerpoint/2010/main" val="2281093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1B9BC-103E-4101-B522-913A88B2F15A}"/>
              </a:ext>
            </a:extLst>
          </p:cNvPr>
          <p:cNvSpPr>
            <a:spLocks noGrp="1"/>
          </p:cNvSpPr>
          <p:nvPr>
            <p:ph type="title"/>
          </p:nvPr>
        </p:nvSpPr>
        <p:spPr>
          <a:xfrm>
            <a:off x="2032001" y="376355"/>
            <a:ext cx="8449828" cy="644237"/>
          </a:xfrm>
        </p:spPr>
        <p:txBody>
          <a:bodyPr>
            <a:normAutofit/>
          </a:bodyPr>
          <a:lstStyle/>
          <a:p>
            <a:pPr algn="ctr"/>
            <a:r>
              <a:rPr lang="en-US" sz="3200" b="1" dirty="0" err="1">
                <a:solidFill>
                  <a:schemeClr val="accent6"/>
                </a:solidFill>
                <a:effectLst>
                  <a:outerShdw blurRad="38100" dist="38100" dir="2700000" algn="tl">
                    <a:srgbClr val="000000">
                      <a:alpha val="43137"/>
                    </a:srgbClr>
                  </a:outerShdw>
                </a:effectLst>
                <a:latin typeface="+mj-lt"/>
              </a:rPr>
              <a:t>Jenelle</a:t>
            </a:r>
            <a:r>
              <a:rPr lang="en-US" sz="3200" b="1" dirty="0">
                <a:solidFill>
                  <a:schemeClr val="accent6"/>
                </a:solidFill>
                <a:effectLst>
                  <a:outerShdw blurRad="38100" dist="38100" dir="2700000" algn="tl">
                    <a:srgbClr val="000000">
                      <a:alpha val="43137"/>
                    </a:srgbClr>
                  </a:outerShdw>
                </a:effectLst>
                <a:latin typeface="+mj-lt"/>
              </a:rPr>
              <a:t> Leonard: Capacity Building</a:t>
            </a:r>
            <a:endParaRPr lang="en-US" sz="3200" b="1" dirty="0">
              <a:solidFill>
                <a:schemeClr val="accent6"/>
              </a:solidFill>
              <a:effectLst>
                <a:outerShdw blurRad="38100" dist="38100" dir="2700000" algn="tl">
                  <a:srgbClr val="000000">
                    <a:alpha val="43137"/>
                  </a:srgbClr>
                </a:outerShdw>
              </a:effectLst>
              <a:latin typeface="+mj-lt"/>
              <a:cs typeface="Calibri" panose="020F0502020204030204" pitchFamily="34" charset="0"/>
            </a:endParaRPr>
          </a:p>
        </p:txBody>
      </p:sp>
      <p:pic>
        <p:nvPicPr>
          <p:cNvPr id="4" name="Picture 4"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21" y="416343"/>
            <a:ext cx="1525444" cy="19650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andshake, Regard, Cooperate, Conn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173" y="1020592"/>
            <a:ext cx="5941001" cy="26246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Support, Letters, Scrabble, Hel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56" y="3742169"/>
            <a:ext cx="4170683" cy="278591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ossible, Impossible, Opportun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4696" y="3742168"/>
            <a:ext cx="4029653" cy="297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12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28C1-3E83-44D1-83EA-EC9564A35B54}"/>
              </a:ext>
            </a:extLst>
          </p:cNvPr>
          <p:cNvSpPr>
            <a:spLocks noGrp="1"/>
          </p:cNvSpPr>
          <p:nvPr>
            <p:ph type="title"/>
          </p:nvPr>
        </p:nvSpPr>
        <p:spPr>
          <a:xfrm>
            <a:off x="2155555" y="-142768"/>
            <a:ext cx="10160813" cy="828843"/>
          </a:xfrm>
        </p:spPr>
        <p:txBody>
          <a:bodyPr>
            <a:noAutofit/>
          </a:bodyPr>
          <a:lstStyle/>
          <a:p>
            <a:pPr algn="ctr"/>
            <a:r>
              <a:rPr lang="en-US" sz="3200" b="1" dirty="0">
                <a:solidFill>
                  <a:schemeClr val="accent6"/>
                </a:solidFill>
                <a:effectLst>
                  <a:outerShdw blurRad="38100" dist="38100" dir="2700000" algn="tl">
                    <a:srgbClr val="000000">
                      <a:alpha val="43137"/>
                    </a:srgbClr>
                  </a:outerShdw>
                </a:effectLst>
                <a:latin typeface="+mj-lt"/>
              </a:rPr>
              <a:t>Dr. Robert McLaughlin: VISTA Pilot Program </a:t>
            </a:r>
          </a:p>
        </p:txBody>
      </p:sp>
      <p:pic>
        <p:nvPicPr>
          <p:cNvPr id="5122" name="Picture 2" descr="Children, Girl, Child, Cute, Female, K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552" y="4392074"/>
            <a:ext cx="1821360" cy="229356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orward, Alternative, Road, Street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131" y="1056518"/>
            <a:ext cx="5007797" cy="25855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object, drawing, table&#10;&#10;Description automatically generated">
            <a:extLst>
              <a:ext uri="{FF2B5EF4-FFF2-40B4-BE49-F238E27FC236}">
                <a16:creationId xmlns:a16="http://schemas.microsoft.com/office/drawing/2014/main" id="{D6EE4174-6EA6-40B9-88C6-A1A0104327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2147" y="4973786"/>
            <a:ext cx="1868404" cy="1711853"/>
          </a:xfrm>
          <a:prstGeom prst="rect">
            <a:avLst/>
          </a:prstGeom>
        </p:spPr>
      </p:pic>
      <p:pic>
        <p:nvPicPr>
          <p:cNvPr id="7171" name="Picture 1" descr="A person looking at the camera&#10;&#10;Description automatically genera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921" y="348623"/>
            <a:ext cx="2063216" cy="212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https://media.istockphoto.com/photos/one-more-question-to-be-answered-picture-id1165634851?b=1&amp;k=6&amp;m=1165634851&amp;s=170667a&amp;w=0&amp;h=0al3vRQfrTx3sHZWGLZfIc_TAWMjvqWNavR6OHU1-X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723" y="4392074"/>
            <a:ext cx="3443731" cy="2293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0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175657" y="1600199"/>
            <a:ext cx="9573208" cy="2333625"/>
          </a:xfrm>
        </p:spPr>
        <p:txBody>
          <a:bodyPr>
            <a:normAutofit/>
          </a:bodyPr>
          <a:lstStyle/>
          <a:p>
            <a:r>
              <a:rPr lang="en-US" sz="9600" b="1" dirty="0">
                <a:solidFill>
                  <a:srgbClr val="FF0000"/>
                </a:solidFill>
              </a:rPr>
              <a:t>Q &amp; A</a:t>
            </a:r>
            <a:endParaRPr lang="en-US" sz="9600" i="1" dirty="0">
              <a:solidFill>
                <a:srgbClr val="FF0000"/>
              </a:solidFill>
            </a:endParaRPr>
          </a:p>
        </p:txBody>
      </p:sp>
      <p:sp>
        <p:nvSpPr>
          <p:cNvPr id="2" name="Slide Number Placeholder 1"/>
          <p:cNvSpPr>
            <a:spLocks noGrp="1"/>
          </p:cNvSpPr>
          <p:nvPr>
            <p:ph type="sldNum" sz="quarter" idx="4294967295"/>
          </p:nvPr>
        </p:nvSpPr>
        <p:spPr>
          <a:xfrm>
            <a:off x="11795125" y="6356350"/>
            <a:ext cx="396875" cy="365125"/>
          </a:xfrm>
        </p:spPr>
        <p:txBody>
          <a:bodyPr/>
          <a:lstStyle/>
          <a:p>
            <a:fld id="{1267BF92-073C-4ECE-B084-A7F2B13135E2}" type="slidenum">
              <a:rPr lang="en-US" smtClean="0"/>
              <a:t>12</a:t>
            </a:fld>
            <a:endParaRPr lang="en-US"/>
          </a:p>
        </p:txBody>
      </p:sp>
    </p:spTree>
    <p:extLst>
      <p:ext uri="{BB962C8B-B14F-4D97-AF65-F5344CB8AC3E}">
        <p14:creationId xmlns:p14="http://schemas.microsoft.com/office/powerpoint/2010/main" val="1469960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449985" y="861002"/>
            <a:ext cx="11153774" cy="4248150"/>
          </a:xfrm>
        </p:spPr>
        <p:txBody>
          <a:bodyPr>
            <a:normAutofit fontScale="90000"/>
          </a:bodyPr>
          <a:lstStyle/>
          <a:p>
            <a:r>
              <a:rPr lang="en-US" sz="9600" b="1" dirty="0"/>
              <a:t>Next Webinar #4</a:t>
            </a:r>
            <a:br>
              <a:rPr lang="en-US" sz="9600" b="1" dirty="0"/>
            </a:br>
            <a:r>
              <a:rPr lang="en-US" dirty="0"/>
              <a:t> </a:t>
            </a:r>
            <a:r>
              <a:rPr lang="en-US" sz="4000" dirty="0"/>
              <a:t>Education and Economic Inclusion Resources Promoted Through Digital Supports:</a:t>
            </a:r>
            <a:br>
              <a:rPr lang="en-US" sz="4000" dirty="0"/>
            </a:br>
            <a:r>
              <a:rPr lang="en-US" sz="4000" b="1" dirty="0">
                <a:solidFill>
                  <a:srgbClr val="FF0000"/>
                </a:solidFill>
              </a:rPr>
              <a:t>Low-and-Moderate Income (LMI) Learners Safety Net</a:t>
            </a:r>
            <a:br>
              <a:rPr lang="en-US" sz="4000" dirty="0"/>
            </a:br>
            <a:endParaRPr lang="en-US" sz="9600" i="1" dirty="0"/>
          </a:p>
        </p:txBody>
      </p:sp>
      <p:sp>
        <p:nvSpPr>
          <p:cNvPr id="15" name="Subtitle 14"/>
          <p:cNvSpPr>
            <a:spLocks noGrp="1"/>
          </p:cNvSpPr>
          <p:nvPr>
            <p:ph type="subTitle" idx="1"/>
          </p:nvPr>
        </p:nvSpPr>
        <p:spPr>
          <a:xfrm>
            <a:off x="3767328" y="4313383"/>
            <a:ext cx="4714841" cy="1182162"/>
          </a:xfrm>
        </p:spPr>
        <p:txBody>
          <a:bodyPr>
            <a:normAutofit fontScale="85000" lnSpcReduction="20000"/>
          </a:bodyPr>
          <a:lstStyle/>
          <a:p>
            <a:endParaRPr lang="en-US" sz="2400" b="1" dirty="0">
              <a:ea typeface="Calibri" panose="020F0502020204030204" pitchFamily="34" charset="0"/>
            </a:endParaRPr>
          </a:p>
          <a:p>
            <a:r>
              <a:rPr lang="en-US" sz="2400" b="1" dirty="0">
                <a:ea typeface="Calibri" panose="020F0502020204030204" pitchFamily="34" charset="0"/>
              </a:rPr>
              <a:t>Monday, June 15, 2020</a:t>
            </a:r>
            <a:r>
              <a:rPr lang="en-US" sz="2400" dirty="0">
                <a:ea typeface="Calibri" panose="020F0502020204030204" pitchFamily="34" charset="0"/>
              </a:rPr>
              <a:t> </a:t>
            </a:r>
          </a:p>
          <a:p>
            <a:r>
              <a:rPr lang="en-US" sz="2400" dirty="0">
                <a:ea typeface="Calibri" panose="020F0502020204030204" pitchFamily="34" charset="0"/>
              </a:rPr>
              <a:t>12PM to 1PM (EDT) </a:t>
            </a:r>
            <a:br>
              <a:rPr lang="en-US" sz="1200" dirty="0">
                <a:solidFill>
                  <a:srgbClr val="20509E"/>
                </a:solidFill>
                <a:latin typeface="Calibri" panose="020F0502020204030204" pitchFamily="34" charset="0"/>
                <a:ea typeface="Calibri" panose="020F0502020204030204" pitchFamily="34" charset="0"/>
              </a:rPr>
            </a:br>
            <a:endParaRPr lang="en-US" dirty="0"/>
          </a:p>
        </p:txBody>
      </p:sp>
      <p:sp>
        <p:nvSpPr>
          <p:cNvPr id="2" name="Slide Number Placeholder 1"/>
          <p:cNvSpPr>
            <a:spLocks noGrp="1"/>
          </p:cNvSpPr>
          <p:nvPr>
            <p:ph type="sldNum" sz="quarter" idx="4294967295"/>
          </p:nvPr>
        </p:nvSpPr>
        <p:spPr>
          <a:xfrm>
            <a:off x="11795125" y="6356350"/>
            <a:ext cx="396875" cy="365125"/>
          </a:xfrm>
        </p:spPr>
        <p:txBody>
          <a:bodyPr/>
          <a:lstStyle/>
          <a:p>
            <a:fld id="{1267BF92-073C-4ECE-B084-A7F2B13135E2}" type="slidenum">
              <a:rPr lang="en-US" smtClean="0"/>
              <a:t>13</a:t>
            </a:fld>
            <a:endParaRPr lang="en-US"/>
          </a:p>
        </p:txBody>
      </p:sp>
    </p:spTree>
    <p:extLst>
      <p:ext uri="{BB962C8B-B14F-4D97-AF65-F5344CB8AC3E}">
        <p14:creationId xmlns:p14="http://schemas.microsoft.com/office/powerpoint/2010/main" val="325646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67BF92-073C-4ECE-B084-A7F2B13135E2}" type="slidenum">
              <a:rPr lang="en-US" smtClean="0"/>
              <a:t>14</a:t>
            </a:fld>
            <a:endParaRPr lang="en-US"/>
          </a:p>
        </p:txBody>
      </p:sp>
      <p:sp>
        <p:nvSpPr>
          <p:cNvPr id="21" name="Rectangle 20"/>
          <p:cNvSpPr/>
          <p:nvPr/>
        </p:nvSpPr>
        <p:spPr>
          <a:xfrm>
            <a:off x="3038764" y="258167"/>
            <a:ext cx="6096000" cy="6386364"/>
          </a:xfrm>
          <a:prstGeom prst="rect">
            <a:avLst/>
          </a:prstGeom>
        </p:spPr>
        <p:txBody>
          <a:bodyPr>
            <a:spAutoFit/>
          </a:bodyPr>
          <a:lstStyle/>
          <a:p>
            <a:pPr marL="285750" marR="0" lvl="0" indent="-285750">
              <a:spcBef>
                <a:spcPts val="0"/>
              </a:spcBef>
              <a:spcAft>
                <a:spcPts val="0"/>
              </a:spcAft>
              <a:buFont typeface="Wingdings" panose="05000000000000000000" pitchFamily="2" charset="2"/>
              <a:buChar char="Ø"/>
            </a:pPr>
            <a:r>
              <a:rPr lang="en-US" sz="1700" dirty="0">
                <a:latin typeface="Calibri" panose="020F0502020204030204" pitchFamily="34" charset="0"/>
                <a:ea typeface="Calibri" panose="020F0502020204030204" pitchFamily="34" charset="0"/>
                <a:cs typeface="Calibri" panose="020F0502020204030204" pitchFamily="34" charset="0"/>
              </a:rPr>
              <a:t>Christine Fox, Deputy Executive Director</a:t>
            </a:r>
          </a:p>
          <a:p>
            <a:pPr marR="0" lvl="0">
              <a:spcBef>
                <a:spcPts val="0"/>
              </a:spcBef>
              <a:spcAft>
                <a:spcPts val="0"/>
              </a:spcAft>
            </a:pPr>
            <a:r>
              <a:rPr lang="en-US" sz="1700" dirty="0">
                <a:latin typeface="Calibri" panose="020F0502020204030204" pitchFamily="34" charset="0"/>
                <a:ea typeface="Calibri" panose="020F0502020204030204" pitchFamily="34" charset="0"/>
                <a:cs typeface="Calibri" panose="020F0502020204030204" pitchFamily="34" charset="0"/>
              </a:rPr>
              <a:t>      State Education Technology Directors Association </a:t>
            </a:r>
          </a:p>
          <a:p>
            <a:pPr marR="0" lvl="0">
              <a:spcBef>
                <a:spcPts val="0"/>
              </a:spcBef>
              <a:spcAft>
                <a:spcPts val="0"/>
              </a:spcAft>
            </a:pPr>
            <a:r>
              <a:rPr lang="en-US" sz="1700"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hlinkClick r:id="rId2"/>
              </a:rPr>
              <a:t>cfox@setda.org</a:t>
            </a:r>
            <a:endParaRPr lang="en-US" sz="1700" dirty="0">
              <a:latin typeface="Calibri" panose="020F0502020204030204" pitchFamily="34" charset="0"/>
              <a:ea typeface="Calibri" panose="020F0502020204030204" pitchFamily="34" charset="0"/>
              <a:cs typeface="Calibri" panose="020F0502020204030204" pitchFamily="34" charset="0"/>
            </a:endParaRPr>
          </a:p>
          <a:p>
            <a:r>
              <a:rPr lang="en-US" sz="1700" dirty="0">
                <a:latin typeface="Calibri" panose="020F0502020204030204" pitchFamily="34" charset="0"/>
                <a:cs typeface="Calibri" panose="020F0502020204030204" pitchFamily="34" charset="0"/>
              </a:rPr>
              <a:t>      (202) 715-6636 ext. 702</a:t>
            </a:r>
          </a:p>
          <a:p>
            <a:pPr marL="342900" marR="0" lvl="0" indent="-342900">
              <a:spcBef>
                <a:spcPts val="0"/>
              </a:spcBef>
              <a:spcAft>
                <a:spcPts val="0"/>
              </a:spcAft>
              <a:buFont typeface="Wingdings" panose="05000000000000000000" pitchFamily="2" charset="2"/>
              <a:buChar char="Ø"/>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700" dirty="0">
                <a:latin typeface="Calibri" panose="020F0502020204030204" pitchFamily="34" charset="0"/>
                <a:ea typeface="Calibri" panose="020F0502020204030204" pitchFamily="34" charset="0"/>
                <a:cs typeface="Calibri" panose="020F0502020204030204" pitchFamily="34" charset="0"/>
              </a:rPr>
              <a:t>Geoff Belleau, </a:t>
            </a:r>
            <a:r>
              <a:rPr lang="en-US" sz="1700" dirty="0">
                <a:latin typeface="Calibri" panose="020F0502020204030204" pitchFamily="34" charset="0"/>
                <a:cs typeface="Calibri" panose="020F0502020204030204" pitchFamily="34" charset="0"/>
              </a:rPr>
              <a:t>Education Programs Consultant </a:t>
            </a:r>
            <a:r>
              <a:rPr lang="en-US" sz="1700" dirty="0">
                <a:latin typeface="Calibri" panose="020F0502020204030204" pitchFamily="34" charset="0"/>
                <a:ea typeface="Calibri" panose="020F0502020204030204" pitchFamily="34" charset="0"/>
                <a:cs typeface="Calibri" panose="020F0502020204030204" pitchFamily="34" charset="0"/>
              </a:rPr>
              <a:t> </a:t>
            </a:r>
          </a:p>
          <a:p>
            <a:r>
              <a:rPr lang="en-US" sz="1700" dirty="0">
                <a:latin typeface="Calibri" panose="020F0502020204030204" pitchFamily="34" charset="0"/>
                <a:ea typeface="Calibri" panose="020F0502020204030204" pitchFamily="34" charset="0"/>
                <a:cs typeface="Calibri" panose="020F0502020204030204" pitchFamily="34" charset="0"/>
              </a:rPr>
              <a:t>      California Department of Education </a:t>
            </a:r>
          </a:p>
          <a:p>
            <a:r>
              <a:rPr lang="en-US" sz="1700"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hlinkClick r:id="rId3"/>
              </a:rPr>
              <a:t>gbelleau@cde.ca.gov</a:t>
            </a:r>
            <a:endParaRPr lang="en-US" sz="1700" dirty="0">
              <a:latin typeface="Calibri" panose="020F0502020204030204" pitchFamily="34" charset="0"/>
              <a:ea typeface="Calibri" panose="020F0502020204030204" pitchFamily="34" charset="0"/>
              <a:cs typeface="Calibri" panose="020F0502020204030204" pitchFamily="34" charset="0"/>
            </a:endParaRPr>
          </a:p>
          <a:p>
            <a:r>
              <a:rPr lang="en-US" sz="1700" dirty="0">
                <a:latin typeface="Calibri" panose="020F0502020204030204" pitchFamily="34" charset="0"/>
                <a:cs typeface="Calibri" panose="020F0502020204030204" pitchFamily="34" charset="0"/>
              </a:rPr>
              <a:t>       (916) 324-9943</a:t>
            </a:r>
            <a:endParaRPr lang="en-US" sz="17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spcBef>
                <a:spcPts val="0"/>
              </a:spcBef>
              <a:spcAft>
                <a:spcPts val="0"/>
              </a:spcAft>
              <a:buFont typeface="Wingdings" panose="05000000000000000000" pitchFamily="2" charset="2"/>
              <a:buChar char="Ø"/>
            </a:pPr>
            <a:endParaRPr lang="en-US" sz="1700" u="sng" dirty="0">
              <a:latin typeface="Calibri" panose="020F0502020204030204" pitchFamily="34" charset="0"/>
              <a:cs typeface="Calibri" panose="020F0502020204030204" pitchFamily="34" charset="0"/>
              <a:hlinkClick r:id="rId3"/>
            </a:endParaRPr>
          </a:p>
          <a:p>
            <a:pPr marL="285750" marR="0" lvl="0" indent="-285750">
              <a:spcBef>
                <a:spcPts val="0"/>
              </a:spcBef>
              <a:spcAft>
                <a:spcPts val="0"/>
              </a:spcAft>
              <a:buFont typeface="Wingdings" panose="05000000000000000000" pitchFamily="2" charset="2"/>
              <a:buChar char="Ø"/>
            </a:pPr>
            <a:r>
              <a:rPr lang="en-US" sz="1700" dirty="0" err="1">
                <a:latin typeface="Calibri" panose="020F0502020204030204" pitchFamily="34" charset="0"/>
                <a:ea typeface="Calibri" panose="020F0502020204030204" pitchFamily="34" charset="0"/>
                <a:cs typeface="Calibri" panose="020F0502020204030204" pitchFamily="34" charset="0"/>
              </a:rPr>
              <a:t>Jenelle</a:t>
            </a:r>
            <a:r>
              <a:rPr lang="en-US" sz="1700" dirty="0">
                <a:latin typeface="Calibri" panose="020F0502020204030204" pitchFamily="34" charset="0"/>
                <a:ea typeface="Calibri" panose="020F0502020204030204" pitchFamily="34" charset="0"/>
                <a:cs typeface="Calibri" panose="020F0502020204030204" pitchFamily="34" charset="0"/>
              </a:rPr>
              <a:t> Leonard, Program Officer (retired)</a:t>
            </a:r>
            <a:br>
              <a:rPr lang="en-US" sz="1700" dirty="0">
                <a:latin typeface="Calibri" panose="020F0502020204030204" pitchFamily="34" charset="0"/>
                <a:ea typeface="Calibri" panose="020F0502020204030204" pitchFamily="34" charset="0"/>
                <a:cs typeface="Calibri" panose="020F0502020204030204" pitchFamily="34" charset="0"/>
              </a:rPr>
            </a:br>
            <a:r>
              <a:rPr lang="en-US" sz="1700" dirty="0">
                <a:latin typeface="Calibri" panose="020F0502020204030204" pitchFamily="34" charset="0"/>
                <a:ea typeface="Calibri" panose="020F0502020204030204" pitchFamily="34" charset="0"/>
                <a:cs typeface="Calibri" panose="020F0502020204030204" pitchFamily="34" charset="0"/>
              </a:rPr>
              <a:t>US Department of Education </a:t>
            </a:r>
          </a:p>
          <a:p>
            <a:r>
              <a:rPr lang="en-US" dirty="0">
                <a:solidFill>
                  <a:srgbClr val="1F497D"/>
                </a:solidFill>
                <a:latin typeface="Calibri" panose="020F0502020204030204" pitchFamily="34" charset="0"/>
                <a:ea typeface="Calibri" panose="020F0502020204030204" pitchFamily="34" charset="0"/>
              </a:rPr>
              <a:t>     </a:t>
            </a:r>
            <a:r>
              <a:rPr lang="en-US" dirty="0"/>
              <a:t> </a:t>
            </a:r>
            <a:r>
              <a:rPr lang="en-US" sz="1700" dirty="0">
                <a:latin typeface="Calibri" panose="020F0502020204030204" pitchFamily="34" charset="0"/>
                <a:cs typeface="Calibri" panose="020F0502020204030204" pitchFamily="34" charset="0"/>
                <a:hlinkClick r:id="rId4"/>
              </a:rPr>
              <a:t>jleonard@digitalequity.us</a:t>
            </a:r>
            <a:endParaRPr lang="en-US" sz="1700" dirty="0">
              <a:latin typeface="Calibri" panose="020F0502020204030204" pitchFamily="34" charset="0"/>
              <a:cs typeface="Calibri" panose="020F0502020204030204" pitchFamily="34" charset="0"/>
            </a:endParaRPr>
          </a:p>
          <a:p>
            <a:endParaRPr lang="en-US" sz="1700" dirty="0">
              <a:latin typeface="Calibri" panose="020F0502020204030204" pitchFamily="34" charset="0"/>
              <a:cs typeface="Calibri" panose="020F0502020204030204" pitchFamily="34" charset="0"/>
            </a:endParaRPr>
          </a:p>
          <a:p>
            <a:endParaRPr lang="en-US" sz="17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Wingdings" panose="05000000000000000000" pitchFamily="2" charset="2"/>
              <a:buChar char="Ø"/>
            </a:pPr>
            <a:r>
              <a:rPr lang="en-US" sz="1700" dirty="0">
                <a:latin typeface="Calibri" panose="020F0502020204030204" pitchFamily="34" charset="0"/>
                <a:ea typeface="Calibri" panose="020F0502020204030204" pitchFamily="34" charset="0"/>
                <a:cs typeface="Calibri" panose="020F0502020204030204" pitchFamily="34" charset="0"/>
              </a:rPr>
              <a:t>Dr. Robert McLaughlin, Executive Director</a:t>
            </a:r>
            <a:br>
              <a:rPr lang="en-US" sz="1700" dirty="0">
                <a:latin typeface="Calibri" panose="020F0502020204030204" pitchFamily="34" charset="0"/>
                <a:ea typeface="Calibri" panose="020F0502020204030204" pitchFamily="34" charset="0"/>
                <a:cs typeface="Calibri" panose="020F0502020204030204" pitchFamily="34" charset="0"/>
              </a:rPr>
            </a:br>
            <a:r>
              <a:rPr lang="en-US" sz="1700" dirty="0">
                <a:latin typeface="Calibri" panose="020F0502020204030204" pitchFamily="34" charset="0"/>
                <a:ea typeface="Calibri" panose="020F0502020204030204" pitchFamily="34" charset="0"/>
                <a:cs typeface="Calibri" panose="020F0502020204030204" pitchFamily="34" charset="0"/>
              </a:rPr>
              <a:t>National Collaborative for Digital Equity</a:t>
            </a:r>
          </a:p>
          <a:p>
            <a:pPr>
              <a:lnSpc>
                <a:spcPct val="100000"/>
              </a:lnSpc>
            </a:pPr>
            <a:r>
              <a:rPr lang="en-US" sz="1700"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hlinkClick r:id="rId5"/>
              </a:rPr>
              <a:t>rmclaughlin@digitalequity.us</a:t>
            </a:r>
            <a:endParaRPr lang="en-US" sz="17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sz="1700" dirty="0">
                <a:latin typeface="Calibri" panose="020F0502020204030204" pitchFamily="34" charset="0"/>
                <a:cs typeface="Calibri" panose="020F0502020204030204" pitchFamily="34" charset="0"/>
              </a:rPr>
              <a:t>      (802) 249-1159</a:t>
            </a:r>
          </a:p>
          <a:p>
            <a:pPr marL="285750" indent="-285750">
              <a:lnSpc>
                <a:spcPct val="100000"/>
              </a:lnSpc>
              <a:buFont typeface="Wingdings" panose="05000000000000000000" pitchFamily="2" charset="2"/>
              <a:buChar char="Ø"/>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buFont typeface="Wingdings" panose="05000000000000000000" pitchFamily="2" charset="2"/>
              <a:buChar char="Ø"/>
            </a:pPr>
            <a:r>
              <a:rPr lang="en-US" sz="1700" dirty="0">
                <a:latin typeface="Calibri" panose="020F0502020204030204" pitchFamily="34" charset="0"/>
                <a:ea typeface="Calibri" panose="020F0502020204030204" pitchFamily="34" charset="0"/>
                <a:cs typeface="Calibri" panose="020F0502020204030204" pitchFamily="34" charset="0"/>
              </a:rPr>
              <a:t>Terry Lee, Community Affairs Specialist</a:t>
            </a:r>
            <a:br>
              <a:rPr lang="en-US" sz="1700" dirty="0">
                <a:latin typeface="Calibri" panose="020F0502020204030204" pitchFamily="34" charset="0"/>
                <a:ea typeface="Calibri" panose="020F0502020204030204" pitchFamily="34" charset="0"/>
                <a:cs typeface="Calibri" panose="020F0502020204030204" pitchFamily="34" charset="0"/>
              </a:rPr>
            </a:br>
            <a:r>
              <a:rPr lang="en-US" sz="1700" dirty="0">
                <a:latin typeface="Calibri" panose="020F0502020204030204" pitchFamily="34" charset="0"/>
                <a:ea typeface="Calibri" panose="020F0502020204030204" pitchFamily="34" charset="0"/>
                <a:cs typeface="Calibri" panose="020F0502020204030204" pitchFamily="34" charset="0"/>
              </a:rPr>
              <a:t>Federal Deposit Insurance Corporation – Atlanta Region</a:t>
            </a:r>
          </a:p>
          <a:p>
            <a:pPr>
              <a:lnSpc>
                <a:spcPct val="100000"/>
              </a:lnSpc>
            </a:pPr>
            <a:r>
              <a:rPr lang="en-US" sz="1700" dirty="0">
                <a:latin typeface="Calibri" panose="020F0502020204030204" pitchFamily="34" charset="0"/>
                <a:ea typeface="Calibri" panose="020F0502020204030204" pitchFamily="34" charset="0"/>
                <a:cs typeface="Calibri" panose="020F0502020204030204" pitchFamily="34" charset="0"/>
              </a:rPr>
              <a:t>      </a:t>
            </a:r>
            <a:r>
              <a:rPr lang="en-US" sz="1700" dirty="0">
                <a:latin typeface="Calibri" panose="020F0502020204030204" pitchFamily="34" charset="0"/>
                <a:ea typeface="Calibri" panose="020F0502020204030204" pitchFamily="34" charset="0"/>
                <a:cs typeface="Calibri" panose="020F0502020204030204" pitchFamily="34" charset="0"/>
                <a:hlinkClick r:id="rId6"/>
              </a:rPr>
              <a:t>telee@fdic.gov</a:t>
            </a:r>
            <a:r>
              <a:rPr lang="en-US" sz="1700" dirty="0">
                <a:latin typeface="Calibri" panose="020F0502020204030204" pitchFamily="34" charset="0"/>
                <a:ea typeface="Calibri" panose="020F0502020204030204" pitchFamily="34" charset="0"/>
                <a:cs typeface="Calibri" panose="020F0502020204030204" pitchFamily="34" charset="0"/>
              </a:rPr>
              <a:t> </a:t>
            </a:r>
          </a:p>
          <a:p>
            <a:pPr>
              <a:lnSpc>
                <a:spcPct val="100000"/>
              </a:lnSpc>
            </a:pPr>
            <a:r>
              <a:rPr lang="en-US" sz="1700" dirty="0">
                <a:latin typeface="Calibri" panose="020F0502020204030204" pitchFamily="34" charset="0"/>
                <a:ea typeface="Calibri" panose="020F0502020204030204" pitchFamily="34" charset="0"/>
                <a:cs typeface="Calibri" panose="020F0502020204030204" pitchFamily="34" charset="0"/>
              </a:rPr>
              <a:t>      (678) 916-2270	</a:t>
            </a:r>
          </a:p>
        </p:txBody>
      </p:sp>
    </p:spTree>
    <p:extLst>
      <p:ext uri="{BB962C8B-B14F-4D97-AF65-F5344CB8AC3E}">
        <p14:creationId xmlns:p14="http://schemas.microsoft.com/office/powerpoint/2010/main" val="246271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67BF92-073C-4ECE-B084-A7F2B13135E2}" type="slidenum">
              <a:rPr lang="en-US" smtClean="0"/>
              <a:t>2</a:t>
            </a:fld>
            <a:endParaRPr lang="en-US"/>
          </a:p>
        </p:txBody>
      </p:sp>
      <p:sp>
        <p:nvSpPr>
          <p:cNvPr id="4" name="Title 3"/>
          <p:cNvSpPr>
            <a:spLocks noGrp="1"/>
          </p:cNvSpPr>
          <p:nvPr>
            <p:ph type="title"/>
          </p:nvPr>
        </p:nvSpPr>
        <p:spPr>
          <a:xfrm>
            <a:off x="591127" y="849745"/>
            <a:ext cx="5209119" cy="4433455"/>
          </a:xfrm>
        </p:spPr>
        <p:txBody>
          <a:bodyPr>
            <a:normAutofit fontScale="90000"/>
          </a:bodyPr>
          <a:lstStyle/>
          <a:p>
            <a:pPr marL="0" marR="0">
              <a:spcBef>
                <a:spcPts val="0"/>
              </a:spcBef>
              <a:spcAft>
                <a:spcPts val="0"/>
              </a:spcAft>
            </a:pPr>
            <a:r>
              <a:rPr lang="en-US" sz="2400" b="1" dirty="0"/>
              <a:t>Connecting the Digital Footprint </a:t>
            </a:r>
            <a:br>
              <a:rPr lang="en-US" sz="2000" b="1" dirty="0"/>
            </a:br>
            <a:br>
              <a:rPr lang="en-US" sz="2000" b="1" dirty="0"/>
            </a:br>
            <a:r>
              <a:rPr lang="en-US" sz="2000" u="sng" dirty="0"/>
              <a:t>upcoming webinars</a:t>
            </a:r>
            <a:br>
              <a:rPr lang="en-US" sz="2000" dirty="0"/>
            </a:br>
            <a:br>
              <a:rPr lang="en-US" sz="1600" dirty="0"/>
            </a:br>
            <a:r>
              <a:rPr lang="en-US" sz="1600" b="1" dirty="0">
                <a:solidFill>
                  <a:srgbClr val="FF0000"/>
                </a:solidFill>
                <a:latin typeface="Times New Roman" panose="02020603050405020304" pitchFamily="18" charset="0"/>
                <a:ea typeface="Calibri" panose="020F0502020204030204" pitchFamily="34" charset="0"/>
              </a:rPr>
              <a:t>Webinar #4</a:t>
            </a:r>
            <a:r>
              <a:rPr lang="en-US" sz="1600" dirty="0">
                <a:latin typeface="Times New Roman" panose="02020603050405020304" pitchFamily="18" charset="0"/>
                <a:ea typeface="Calibri" panose="020F0502020204030204" pitchFamily="34" charset="0"/>
              </a:rPr>
              <a:t>: </a:t>
            </a:r>
            <a:r>
              <a:rPr lang="en-US" sz="1600" b="1" dirty="0">
                <a:latin typeface="Times New Roman" panose="02020603050405020304" pitchFamily="18" charset="0"/>
                <a:ea typeface="Calibri" panose="020F0502020204030204" pitchFamily="34" charset="0"/>
              </a:rPr>
              <a:t>Financial and Economic Inclusion Resources Promoted Through Digital Supports: Low-and-Moderate Income Learners Safety Net</a:t>
            </a:r>
            <a:br>
              <a:rPr lang="en-US" sz="1600" b="1" dirty="0">
                <a:latin typeface="Calibri" panose="020F0502020204030204" pitchFamily="34" charset="0"/>
                <a:ea typeface="Calibri" panose="020F0502020204030204" pitchFamily="34" charset="0"/>
              </a:rPr>
            </a:br>
            <a:r>
              <a:rPr lang="en-US" sz="1600" b="1" dirty="0">
                <a:latin typeface="Times New Roman" panose="02020603050405020304" pitchFamily="18" charset="0"/>
                <a:ea typeface="Calibri" panose="020F0502020204030204" pitchFamily="34" charset="0"/>
              </a:rPr>
              <a:t>Monday, June 15, 2020</a:t>
            </a:r>
            <a:r>
              <a:rPr lang="en-US" sz="1600" dirty="0">
                <a:latin typeface="Times New Roman" panose="02020603050405020304" pitchFamily="18" charset="0"/>
                <a:ea typeface="Calibri" panose="020F0502020204030204" pitchFamily="34" charset="0"/>
              </a:rPr>
              <a:t> – 12PM to 1PM (EDT)</a:t>
            </a:r>
            <a:br>
              <a:rPr lang="en-US" sz="1600" dirty="0">
                <a:latin typeface="Calibri" panose="020F0502020204030204" pitchFamily="34" charset="0"/>
                <a:ea typeface="Calibri" panose="020F0502020204030204" pitchFamily="34" charset="0"/>
              </a:rPr>
            </a:br>
            <a:r>
              <a:rPr lang="en-US" sz="1600" dirty="0">
                <a:latin typeface="Times New Roman" panose="02020603050405020304" pitchFamily="18" charset="0"/>
                <a:ea typeface="Calibri" panose="020F0502020204030204" pitchFamily="34" charset="0"/>
              </a:rPr>
              <a:t>As equitable home access to broadband and devices improves, so does the opportunity to effectively assist LMI learners leverage resources for educational and economic advancement.</a:t>
            </a:r>
            <a:br>
              <a:rPr lang="en-US" sz="1600" dirty="0">
                <a:latin typeface="Calibri" panose="020F0502020204030204" pitchFamily="34" charset="0"/>
                <a:ea typeface="Calibri" panose="020F0502020204030204" pitchFamily="34" charset="0"/>
              </a:rPr>
            </a:br>
            <a:r>
              <a:rPr lang="en-US" sz="1600" dirty="0">
                <a:solidFill>
                  <a:srgbClr val="1F497D"/>
                </a:solidFill>
                <a:latin typeface="Calibri" panose="020F0502020204030204" pitchFamily="34" charset="0"/>
                <a:ea typeface="Calibri" panose="020F0502020204030204" pitchFamily="34" charset="0"/>
              </a:rPr>
              <a:t> </a:t>
            </a:r>
            <a:br>
              <a:rPr lang="en-US" sz="1600" dirty="0">
                <a:solidFill>
                  <a:srgbClr val="1F497D"/>
                </a:solidFill>
                <a:latin typeface="Calibri" panose="020F0502020204030204" pitchFamily="34" charset="0"/>
                <a:ea typeface="Calibri" panose="020F0502020204030204" pitchFamily="34" charset="0"/>
              </a:rPr>
            </a:b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Webinar #5</a:t>
            </a:r>
            <a:r>
              <a:rPr lang="en-US" sz="1600" dirty="0">
                <a:solidFill>
                  <a:srgbClr val="1F497D"/>
                </a:solidFill>
                <a:latin typeface="Times New Roman" panose="02020603050405020304" pitchFamily="18" charset="0"/>
                <a:ea typeface="Calibri" panose="020F0502020204030204" pitchFamily="34" charset="0"/>
                <a:cs typeface="Times New Roman" panose="02020603050405020304" pitchFamily="18" charset="0"/>
              </a:rPr>
              <a:t>: </a:t>
            </a:r>
            <a:r>
              <a:rPr lang="en-US" sz="1600" b="1" dirty="0">
                <a:latin typeface="Times New Roman" panose="02020603050405020304" pitchFamily="18" charset="0"/>
                <a:ea typeface="Calibri" panose="020F0502020204030204" pitchFamily="34" charset="0"/>
              </a:rPr>
              <a:t>Coordinated Approaches to Systemic Inclusion: Building Pathways Out of Poverty</a:t>
            </a:r>
            <a:br>
              <a:rPr lang="en-US" sz="1600" b="1" dirty="0">
                <a:latin typeface="Times New Roman" panose="02020603050405020304" pitchFamily="18" charset="0"/>
                <a:ea typeface="Calibri" panose="020F0502020204030204" pitchFamily="34" charset="0"/>
              </a:rPr>
            </a:br>
            <a:r>
              <a:rPr lang="en-US" sz="1600" b="1" dirty="0">
                <a:latin typeface="Times New Roman" panose="02020603050405020304" pitchFamily="18" charset="0"/>
                <a:ea typeface="Calibri" panose="020F0502020204030204" pitchFamily="34" charset="0"/>
                <a:cs typeface="Times New Roman" panose="02020603050405020304" pitchFamily="18" charset="0"/>
              </a:rPr>
              <a:t>Thursday, June 25, 2020 </a:t>
            </a:r>
            <a:r>
              <a:rPr lang="en-US" sz="1600" dirty="0">
                <a:latin typeface="Times New Roman" panose="02020603050405020304" pitchFamily="18" charset="0"/>
                <a:ea typeface="Calibri" panose="020F0502020204030204" pitchFamily="34" charset="0"/>
                <a:cs typeface="Times New Roman" panose="02020603050405020304" pitchFamily="18" charset="0"/>
              </a:rPr>
              <a:t>– 11AM to 12PM (EDT)</a:t>
            </a:r>
            <a:br>
              <a:rPr lang="en-US" sz="1600" dirty="0">
                <a:latin typeface="Times New Roman" panose="02020603050405020304" pitchFamily="18" charset="0"/>
                <a:ea typeface="Calibri" panose="020F0502020204030204" pitchFamily="34" charset="0"/>
                <a:cs typeface="Times New Roman" panose="02020603050405020304" pitchFamily="18" charset="0"/>
              </a:rPr>
            </a:br>
            <a:r>
              <a:rPr lang="en-US" sz="1600" dirty="0">
                <a:latin typeface="Times New Roman" panose="02020603050405020304" pitchFamily="18" charset="0"/>
                <a:ea typeface="Calibri" panose="020F0502020204030204" pitchFamily="34" charset="0"/>
              </a:rPr>
              <a:t>Many LMI individuals and communities continue to experience </a:t>
            </a:r>
            <a:r>
              <a:rPr lang="en-US" sz="1600" dirty="0" err="1">
                <a:latin typeface="Times New Roman" panose="02020603050405020304" pitchFamily="18" charset="0"/>
                <a:ea typeface="Calibri" panose="020F0502020204030204" pitchFamily="34" charset="0"/>
              </a:rPr>
              <a:t>siloed</a:t>
            </a:r>
            <a:r>
              <a:rPr lang="en-US" sz="1600" dirty="0">
                <a:latin typeface="Times New Roman" panose="02020603050405020304" pitchFamily="18" charset="0"/>
                <a:ea typeface="Calibri" panose="020F0502020204030204" pitchFamily="34" charset="0"/>
              </a:rPr>
              <a:t> efforts with regard to financial, economic, educational and digital inclusion. Taking a more coordinated, systemic approach can strengthen pathways for LMI youths and families out of intergenerational poverty. </a:t>
            </a:r>
            <a:endParaRPr lang="en-US" sz="2000" dirty="0"/>
          </a:p>
        </p:txBody>
      </p:sp>
      <p:pic>
        <p:nvPicPr>
          <p:cNvPr id="5" name="Picture 2" descr="Running, Sprint, Cinder-Tr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605" y="1959058"/>
            <a:ext cx="485775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56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37" y="67801"/>
            <a:ext cx="10485583" cy="681583"/>
          </a:xfrm>
        </p:spPr>
        <p:txBody>
          <a:bodyPr>
            <a:normAutofit/>
          </a:bodyPr>
          <a:lstStyle/>
          <a:p>
            <a:pPr algn="ctr"/>
            <a:r>
              <a:rPr lang="en-US" b="1" dirty="0"/>
              <a:t>Webinar #2 Audience</a:t>
            </a:r>
            <a:r>
              <a:rPr lang="en-US" b="1" dirty="0">
                <a:solidFill>
                  <a:srgbClr val="FF0000"/>
                </a:solidFill>
              </a:rPr>
              <a:t> </a:t>
            </a:r>
          </a:p>
        </p:txBody>
      </p:sp>
      <p:sp>
        <p:nvSpPr>
          <p:cNvPr id="4" name="Slide Number Placeholder 3"/>
          <p:cNvSpPr>
            <a:spLocks noGrp="1"/>
          </p:cNvSpPr>
          <p:nvPr>
            <p:ph type="sldNum" sz="quarter" idx="12"/>
          </p:nvPr>
        </p:nvSpPr>
        <p:spPr/>
        <p:txBody>
          <a:bodyPr/>
          <a:lstStyle/>
          <a:p>
            <a:fld id="{1267BF92-073C-4ECE-B084-A7F2B13135E2}" type="slidenum">
              <a:rPr lang="en-US" smtClean="0"/>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05" y="789370"/>
            <a:ext cx="9960646" cy="6068630"/>
          </a:xfrm>
          <a:prstGeom prst="rect">
            <a:avLst/>
          </a:prstGeom>
        </p:spPr>
      </p:pic>
    </p:spTree>
    <p:extLst>
      <p:ext uri="{BB962C8B-B14F-4D97-AF65-F5344CB8AC3E}">
        <p14:creationId xmlns:p14="http://schemas.microsoft.com/office/powerpoint/2010/main" val="270956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267BF92-073C-4ECE-B084-A7F2B13135E2}" type="slidenum">
              <a:rPr lang="en-US" smtClean="0"/>
              <a:t>4</a:t>
            </a:fld>
            <a:endParaRPr lang="en-US"/>
          </a:p>
        </p:txBody>
      </p:sp>
      <p:sp>
        <p:nvSpPr>
          <p:cNvPr id="3" name="Title 2"/>
          <p:cNvSpPr>
            <a:spLocks noGrp="1"/>
          </p:cNvSpPr>
          <p:nvPr>
            <p:ph type="title"/>
          </p:nvPr>
        </p:nvSpPr>
        <p:spPr>
          <a:xfrm>
            <a:off x="838200" y="775856"/>
            <a:ext cx="4831080" cy="720436"/>
          </a:xfrm>
        </p:spPr>
        <p:txBody>
          <a:bodyPr>
            <a:normAutofit/>
          </a:bodyPr>
          <a:lstStyle/>
          <a:p>
            <a:r>
              <a:rPr lang="en-US" b="1" dirty="0">
                <a:effectLst>
                  <a:outerShdw blurRad="38100" dist="38100" dir="2700000" algn="tl">
                    <a:srgbClr val="000000">
                      <a:alpha val="43137"/>
                    </a:srgbClr>
                  </a:outerShdw>
                </a:effectLst>
              </a:rPr>
              <a:t>Webinar Agenda:  </a:t>
            </a:r>
          </a:p>
        </p:txBody>
      </p:sp>
      <p:sp>
        <p:nvSpPr>
          <p:cNvPr id="7" name="Title 2"/>
          <p:cNvSpPr txBox="1">
            <a:spLocks/>
          </p:cNvSpPr>
          <p:nvPr/>
        </p:nvSpPr>
        <p:spPr>
          <a:xfrm>
            <a:off x="157018" y="1429205"/>
            <a:ext cx="5920509" cy="557195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3600" kern="1200" baseline="0">
                <a:solidFill>
                  <a:schemeClr val="accent4"/>
                </a:solidFill>
                <a:latin typeface="Merriweather" pitchFamily="2" charset="77"/>
                <a:ea typeface="+mj-ea"/>
                <a:cs typeface="+mj-cs"/>
              </a:defRPr>
            </a:lvl1pPr>
          </a:lstStyle>
          <a:p>
            <a:endParaRPr lang="en-US" sz="1800" dirty="0"/>
          </a:p>
          <a:p>
            <a:pPr marL="571500" indent="-571500">
              <a:buFont typeface="Wingdings" panose="05000000000000000000" pitchFamily="2" charset="2"/>
              <a:buChar char="q"/>
            </a:pPr>
            <a:r>
              <a:rPr lang="en-US" sz="1800" dirty="0"/>
              <a:t>Terry Lee:  	Welcome	</a:t>
            </a:r>
          </a:p>
          <a:p>
            <a:r>
              <a:rPr lang="en-US" sz="1800" dirty="0"/>
              <a:t>		Introductions</a:t>
            </a:r>
          </a:p>
          <a:p>
            <a:r>
              <a:rPr lang="en-US" sz="1800" dirty="0"/>
              <a:t>		Community Reinvestment Act </a:t>
            </a:r>
          </a:p>
          <a:p>
            <a:endParaRPr lang="en-US" sz="1800" dirty="0"/>
          </a:p>
          <a:p>
            <a:pPr marL="342900" marR="0" lvl="0" indent="-342900">
              <a:spcBef>
                <a:spcPts val="0"/>
              </a:spcBef>
              <a:spcAft>
                <a:spcPts val="0"/>
              </a:spcAft>
              <a:buFont typeface="Wingdings" panose="05000000000000000000" pitchFamily="2" charset="2"/>
              <a:buChar char="q"/>
            </a:pPr>
            <a:r>
              <a:rPr lang="en-US" sz="1800" dirty="0">
                <a:latin typeface="+mj-lt"/>
                <a:ea typeface="Calibri" panose="020F0502020204030204" pitchFamily="34" charset="0"/>
              </a:rPr>
              <a:t>    Christine Fox: Key Issues and Resources</a:t>
            </a:r>
          </a:p>
          <a:p>
            <a:pPr marR="0" lvl="0">
              <a:spcBef>
                <a:spcPts val="0"/>
              </a:spcBef>
              <a:spcAft>
                <a:spcPts val="0"/>
              </a:spcAft>
            </a:pPr>
            <a:endParaRPr lang="en-US" sz="1800" dirty="0">
              <a:latin typeface="+mj-lt"/>
              <a:ea typeface="Calibri" panose="020F0502020204030204" pitchFamily="34" charset="0"/>
            </a:endParaRPr>
          </a:p>
          <a:p>
            <a:pPr marL="342900" marR="0" lvl="0" indent="-342900">
              <a:spcBef>
                <a:spcPts val="0"/>
              </a:spcBef>
              <a:spcAft>
                <a:spcPts val="0"/>
              </a:spcAft>
              <a:buFont typeface="Wingdings" panose="05000000000000000000" pitchFamily="2" charset="2"/>
              <a:buChar char="q"/>
            </a:pPr>
            <a:r>
              <a:rPr lang="en-US" sz="1800" dirty="0">
                <a:latin typeface="+mj-lt"/>
                <a:ea typeface="Calibri" panose="020F0502020204030204" pitchFamily="34" charset="0"/>
              </a:rPr>
              <a:t>    Geoff Belleau: Supporting Capacity </a:t>
            </a:r>
          </a:p>
          <a:p>
            <a:pPr marR="0" lvl="0">
              <a:spcBef>
                <a:spcPts val="0"/>
              </a:spcBef>
              <a:spcAft>
                <a:spcPts val="0"/>
              </a:spcAft>
            </a:pPr>
            <a:endParaRPr lang="en-US" sz="1800" dirty="0">
              <a:latin typeface="+mj-lt"/>
              <a:ea typeface="Calibri" panose="020F0502020204030204" pitchFamily="34" charset="0"/>
            </a:endParaRPr>
          </a:p>
          <a:p>
            <a:pPr marL="342900" marR="0" lvl="0" indent="-342900">
              <a:spcBef>
                <a:spcPts val="0"/>
              </a:spcBef>
              <a:spcAft>
                <a:spcPts val="0"/>
              </a:spcAft>
              <a:buFont typeface="Wingdings" panose="05000000000000000000" pitchFamily="2" charset="2"/>
              <a:buChar char="q"/>
            </a:pPr>
            <a:r>
              <a:rPr lang="en-US" sz="1800" dirty="0">
                <a:latin typeface="+mj-lt"/>
                <a:ea typeface="Calibri" panose="020F0502020204030204" pitchFamily="34" charset="0"/>
              </a:rPr>
              <a:t>    </a:t>
            </a:r>
            <a:r>
              <a:rPr lang="en-US" sz="1800" dirty="0" err="1">
                <a:latin typeface="+mj-lt"/>
                <a:ea typeface="Calibri" panose="020F0502020204030204" pitchFamily="34" charset="0"/>
              </a:rPr>
              <a:t>Jenelle</a:t>
            </a:r>
            <a:r>
              <a:rPr lang="en-US" sz="1800" dirty="0">
                <a:latin typeface="+mj-lt"/>
                <a:ea typeface="Calibri" panose="020F0502020204030204" pitchFamily="34" charset="0"/>
              </a:rPr>
              <a:t> Leonard: Capacity Building</a:t>
            </a:r>
          </a:p>
          <a:p>
            <a:pPr marR="0" lvl="0">
              <a:spcBef>
                <a:spcPts val="0"/>
              </a:spcBef>
              <a:spcAft>
                <a:spcPts val="0"/>
              </a:spcAft>
            </a:pPr>
            <a:endParaRPr lang="en-US" sz="1800" dirty="0">
              <a:latin typeface="+mj-lt"/>
              <a:ea typeface="Calibri" panose="020F0502020204030204" pitchFamily="34" charset="0"/>
            </a:endParaRPr>
          </a:p>
          <a:p>
            <a:pPr marL="342900" marR="0" lvl="0" indent="-342900">
              <a:spcBef>
                <a:spcPts val="0"/>
              </a:spcBef>
              <a:spcAft>
                <a:spcPts val="0"/>
              </a:spcAft>
              <a:buFont typeface="Wingdings" panose="05000000000000000000" pitchFamily="2" charset="2"/>
              <a:buChar char="q"/>
            </a:pPr>
            <a:r>
              <a:rPr lang="en-US" sz="1800" dirty="0">
                <a:latin typeface="+mj-lt"/>
                <a:ea typeface="Calibri" panose="020F0502020204030204" pitchFamily="34" charset="0"/>
              </a:rPr>
              <a:t>    Bob McLaughlin: Systemic Inclusion </a:t>
            </a:r>
          </a:p>
          <a:p>
            <a:pPr marL="571500" indent="-571500">
              <a:buFont typeface="Wingdings" panose="05000000000000000000" pitchFamily="2" charset="2"/>
              <a:buChar char="ü"/>
            </a:pPr>
            <a:endParaRPr lang="en-US" sz="1800" dirty="0"/>
          </a:p>
          <a:p>
            <a:pPr marL="571500" indent="-571500">
              <a:buFont typeface="Wingdings" panose="05000000000000000000" pitchFamily="2" charset="2"/>
              <a:buChar char="q"/>
            </a:pPr>
            <a:r>
              <a:rPr lang="en-US" sz="1800" dirty="0"/>
              <a:t>Q &amp; A</a:t>
            </a:r>
          </a:p>
          <a:p>
            <a:pPr marL="571500" indent="-571500">
              <a:buFont typeface="Wingdings" panose="05000000000000000000" pitchFamily="2" charset="2"/>
              <a:buChar char="ü"/>
            </a:pPr>
            <a:endParaRPr lang="en-US" sz="1800" dirty="0"/>
          </a:p>
          <a:p>
            <a:pPr marL="571500" indent="-571500">
              <a:buFont typeface="Wingdings" panose="05000000000000000000" pitchFamily="2" charset="2"/>
              <a:buChar char="q"/>
            </a:pPr>
            <a:r>
              <a:rPr lang="en-US" sz="1800" dirty="0"/>
              <a:t>Webinar #4 Announcement </a:t>
            </a:r>
          </a:p>
          <a:p>
            <a:endParaRPr lang="en-US" sz="1800" dirty="0"/>
          </a:p>
          <a:p>
            <a:pPr marL="571500" indent="-571500">
              <a:buFont typeface="Wingdings" panose="05000000000000000000" pitchFamily="2" charset="2"/>
              <a:buChar char="q"/>
            </a:pPr>
            <a:r>
              <a:rPr lang="en-US" sz="1800" dirty="0"/>
              <a:t>Adjourn</a:t>
            </a:r>
          </a:p>
          <a:p>
            <a:endParaRPr lang="en-US" sz="1800" dirty="0"/>
          </a:p>
          <a:p>
            <a:endParaRPr lang="en-US" sz="1800" dirty="0"/>
          </a:p>
          <a:p>
            <a:pPr marL="571500" indent="-571500">
              <a:buFont typeface="Wingdings" panose="05000000000000000000" pitchFamily="2" charset="2"/>
              <a:buChar char="ü"/>
            </a:pPr>
            <a:endParaRPr lang="en-US" sz="1800" dirty="0"/>
          </a:p>
          <a:p>
            <a:pPr marL="571500" indent="-571500">
              <a:buFont typeface="Wingdings" panose="05000000000000000000" pitchFamily="2" charset="2"/>
              <a:buChar char="ü"/>
            </a:pPr>
            <a:endParaRPr lang="en-US" sz="1800" dirty="0"/>
          </a:p>
        </p:txBody>
      </p:sp>
    </p:spTree>
    <p:extLst>
      <p:ext uri="{BB962C8B-B14F-4D97-AF65-F5344CB8AC3E}">
        <p14:creationId xmlns:p14="http://schemas.microsoft.com/office/powerpoint/2010/main" val="253262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267BF92-073C-4ECE-B084-A7F2B13135E2}" type="slidenum">
              <a:rPr lang="en-US" smtClean="0"/>
              <a:t>5</a:t>
            </a:fld>
            <a:endParaRPr lang="en-US"/>
          </a:p>
        </p:txBody>
      </p:sp>
      <p:sp>
        <p:nvSpPr>
          <p:cNvPr id="4" name="Title 3"/>
          <p:cNvSpPr>
            <a:spLocks noGrp="1"/>
          </p:cNvSpPr>
          <p:nvPr>
            <p:ph type="title"/>
          </p:nvPr>
        </p:nvSpPr>
        <p:spPr>
          <a:xfrm>
            <a:off x="837883" y="918484"/>
            <a:ext cx="4831080" cy="5437866"/>
          </a:xfrm>
        </p:spPr>
        <p:txBody>
          <a:bodyPr>
            <a:normAutofit fontScale="90000"/>
          </a:bodyPr>
          <a:lstStyle/>
          <a:p>
            <a:pPr marL="0" marR="0">
              <a:spcBef>
                <a:spcPts val="0"/>
              </a:spcBef>
              <a:spcAft>
                <a:spcPts val="0"/>
              </a:spcAft>
            </a:pPr>
            <a:r>
              <a:rPr lang="en-US" sz="2000" b="1" dirty="0">
                <a:latin typeface="Times New Roman" panose="02020603050405020304" pitchFamily="18" charset="0"/>
                <a:ea typeface="Calibri" panose="020F0502020204030204" pitchFamily="34" charset="0"/>
              </a:rPr>
              <a:t>Strengthening Tech Support Capacity in Low-and-Moderate Income Communities: </a:t>
            </a:r>
            <a:r>
              <a:rPr lang="en-US" sz="2000" b="1" dirty="0">
                <a:solidFill>
                  <a:srgbClr val="FF0000"/>
                </a:solidFill>
                <a:latin typeface="Times New Roman" panose="02020603050405020304" pitchFamily="18" charset="0"/>
                <a:ea typeface="Calibri" panose="020F0502020204030204" pitchFamily="34" charset="0"/>
              </a:rPr>
              <a:t>Promoting a Learning Ecosystem</a:t>
            </a:r>
            <a:br>
              <a:rPr lang="en-US" sz="1800" dirty="0">
                <a:latin typeface="Calibri" panose="020F0502020204030204" pitchFamily="34" charset="0"/>
                <a:ea typeface="Calibri" panose="020F0502020204030204" pitchFamily="34" charset="0"/>
              </a:rPr>
            </a:br>
            <a:br>
              <a:rPr lang="en-US" sz="2000" b="1" dirty="0">
                <a:solidFill>
                  <a:srgbClr val="FF0000"/>
                </a:solidFill>
              </a:rPr>
            </a:br>
            <a:br>
              <a:rPr lang="en-US" sz="2000" b="1" dirty="0">
                <a:solidFill>
                  <a:srgbClr val="FF0000"/>
                </a:solidFill>
              </a:rPr>
            </a:br>
            <a:r>
              <a:rPr lang="en-US" sz="2000" b="1" dirty="0">
                <a:latin typeface="Times New Roman" panose="02020603050405020304" pitchFamily="18" charset="0"/>
                <a:ea typeface="Calibri" panose="020F0502020204030204" pitchFamily="34" charset="0"/>
              </a:rPr>
              <a:t>Moderator:</a:t>
            </a:r>
            <a:r>
              <a:rPr lang="en-US" sz="2000" dirty="0">
                <a:latin typeface="Times New Roman" panose="02020603050405020304" pitchFamily="18" charset="0"/>
                <a:ea typeface="Calibri" panose="020F0502020204030204" pitchFamily="34" charset="0"/>
              </a:rPr>
              <a:t> Terry Lee, Community Affairs Specialist, Federal Deposit Insurance Corporation – Atlanta Region </a:t>
            </a:r>
            <a:br>
              <a:rPr lang="en-US" sz="2000" dirty="0">
                <a:latin typeface="Calibri" panose="020F0502020204030204" pitchFamily="34" charset="0"/>
                <a:ea typeface="Calibri" panose="020F0502020204030204" pitchFamily="34" charset="0"/>
              </a:rPr>
            </a:br>
            <a:br>
              <a:rPr lang="en-US" sz="2000" dirty="0">
                <a:latin typeface="Calibri" panose="020F0502020204030204" pitchFamily="34" charset="0"/>
                <a:ea typeface="Calibri" panose="020F0502020204030204" pitchFamily="34" charset="0"/>
              </a:rPr>
            </a:br>
            <a:r>
              <a:rPr lang="en-US" sz="2000" b="1" dirty="0">
                <a:latin typeface="Times New Roman" panose="02020603050405020304" pitchFamily="18" charset="0"/>
                <a:ea typeface="Calibri" panose="020F0502020204030204" pitchFamily="34" charset="0"/>
                <a:cs typeface="Times New Roman" panose="02020603050405020304" pitchFamily="18" charset="0"/>
              </a:rPr>
              <a:t>Panelists:</a:t>
            </a:r>
            <a:br>
              <a:rPr lang="en-US" sz="2000" dirty="0">
                <a:latin typeface="Calibri" panose="020F0502020204030204" pitchFamily="34" charset="0"/>
                <a:ea typeface="Calibri" panose="020F0502020204030204" pitchFamily="34" charset="0"/>
              </a:rPr>
            </a:br>
            <a:r>
              <a:rPr lang="en-US" sz="2000" dirty="0">
                <a:latin typeface="Times New Roman" panose="02020603050405020304" pitchFamily="18" charset="0"/>
                <a:ea typeface="Calibri" panose="020F0502020204030204" pitchFamily="34" charset="0"/>
              </a:rPr>
              <a:t>Christine Fox, Deputy </a:t>
            </a:r>
            <a:r>
              <a:rPr lang="en-US" sz="2000">
                <a:latin typeface="Times New Roman" panose="02020603050405020304" pitchFamily="18" charset="0"/>
                <a:ea typeface="Calibri" panose="020F0502020204030204" pitchFamily="34" charset="0"/>
              </a:rPr>
              <a:t>Executive Director</a:t>
            </a:r>
            <a:br>
              <a:rPr lang="en-US" sz="2000">
                <a:latin typeface="Times New Roman" panose="02020603050405020304" pitchFamily="18" charset="0"/>
                <a:ea typeface="Calibri" panose="020F0502020204030204" pitchFamily="34" charset="0"/>
              </a:rPr>
            </a:br>
            <a:r>
              <a:rPr lang="en-US" sz="2000" u="sng">
                <a:solidFill>
                  <a:srgbClr val="0000FF"/>
                </a:solidFill>
                <a:latin typeface="Times New Roman" panose="02020603050405020304" pitchFamily="18" charset="0"/>
                <a:ea typeface="Calibri" panose="020F0502020204030204" pitchFamily="34" charset="0"/>
                <a:hlinkClick r:id="rId2"/>
              </a:rPr>
              <a:t>State </a:t>
            </a:r>
            <a:r>
              <a:rPr lang="en-US" sz="2000" u="sng" dirty="0">
                <a:solidFill>
                  <a:srgbClr val="0000FF"/>
                </a:solidFill>
                <a:latin typeface="Times New Roman" panose="02020603050405020304" pitchFamily="18" charset="0"/>
                <a:ea typeface="Calibri" panose="020F0502020204030204" pitchFamily="34" charset="0"/>
                <a:hlinkClick r:id="rId2"/>
              </a:rPr>
              <a:t>Education Technology Directors Association </a:t>
            </a:r>
            <a:br>
              <a:rPr lang="en-US" sz="1800" dirty="0">
                <a:latin typeface="Calibri" panose="020F0502020204030204" pitchFamily="34" charset="0"/>
                <a:ea typeface="Calibri" panose="020F0502020204030204" pitchFamily="34" charset="0"/>
              </a:rPr>
            </a:br>
            <a:br>
              <a:rPr lang="en-US" sz="1800" dirty="0">
                <a:latin typeface="Calibri" panose="020F0502020204030204" pitchFamily="34" charset="0"/>
                <a:ea typeface="Calibri" panose="020F0502020204030204" pitchFamily="34" charset="0"/>
              </a:rPr>
            </a:br>
            <a:r>
              <a:rPr lang="en-US" sz="2000" dirty="0">
                <a:latin typeface="Times New Roman" panose="02020603050405020304" pitchFamily="18" charset="0"/>
                <a:ea typeface="Calibri" panose="020F0502020204030204" pitchFamily="34" charset="0"/>
              </a:rPr>
              <a:t>Geoff Belleau, Education Programs Consultant  </a:t>
            </a:r>
            <a:r>
              <a:rPr lang="en-US" sz="2000" u="sng" dirty="0">
                <a:solidFill>
                  <a:srgbClr val="0000FF"/>
                </a:solidFill>
                <a:latin typeface="Times New Roman" panose="02020603050405020304" pitchFamily="18" charset="0"/>
                <a:ea typeface="Calibri" panose="020F0502020204030204" pitchFamily="34" charset="0"/>
                <a:hlinkClick r:id="rId3"/>
              </a:rPr>
              <a:t>California Department of Education </a:t>
            </a:r>
            <a:br>
              <a:rPr lang="en-US" sz="1800" dirty="0">
                <a:latin typeface="Calibri" panose="020F0502020204030204" pitchFamily="34" charset="0"/>
                <a:ea typeface="Calibri" panose="020F0502020204030204" pitchFamily="34" charset="0"/>
              </a:rPr>
            </a:br>
            <a:br>
              <a:rPr lang="en-US" sz="1800" dirty="0">
                <a:latin typeface="Calibri" panose="020F0502020204030204" pitchFamily="34" charset="0"/>
                <a:ea typeface="Calibri" panose="020F0502020204030204" pitchFamily="34" charset="0"/>
              </a:rPr>
            </a:br>
            <a:r>
              <a:rPr lang="en-US" sz="2000" dirty="0" err="1">
                <a:latin typeface="Times New Roman" panose="02020603050405020304" pitchFamily="18" charset="0"/>
                <a:ea typeface="Calibri" panose="020F0502020204030204" pitchFamily="34" charset="0"/>
              </a:rPr>
              <a:t>Jenelle</a:t>
            </a:r>
            <a:r>
              <a:rPr lang="en-US" sz="2000" dirty="0">
                <a:latin typeface="Times New Roman" panose="02020603050405020304" pitchFamily="18" charset="0"/>
                <a:ea typeface="Calibri" panose="020F0502020204030204" pitchFamily="34" charset="0"/>
              </a:rPr>
              <a:t> Leonard, Program Officer (retired)</a:t>
            </a:r>
            <a:br>
              <a:rPr lang="en-US" sz="2000" dirty="0">
                <a:latin typeface="Times New Roman" panose="02020603050405020304" pitchFamily="18" charset="0"/>
                <a:ea typeface="Calibri" panose="020F0502020204030204" pitchFamily="34" charset="0"/>
              </a:rPr>
            </a:br>
            <a:r>
              <a:rPr lang="en-US" sz="2000" u="sng" dirty="0">
                <a:solidFill>
                  <a:srgbClr val="0000FF"/>
                </a:solidFill>
                <a:latin typeface="Times New Roman" panose="02020603050405020304" pitchFamily="18" charset="0"/>
                <a:ea typeface="Calibri" panose="020F0502020204030204" pitchFamily="34" charset="0"/>
                <a:hlinkClick r:id="rId4"/>
              </a:rPr>
              <a:t>US Department of Education </a:t>
            </a:r>
            <a:br>
              <a:rPr lang="en-US" sz="1800" dirty="0">
                <a:latin typeface="Calibri" panose="020F0502020204030204" pitchFamily="34" charset="0"/>
                <a:ea typeface="Calibri" panose="020F0502020204030204" pitchFamily="34" charset="0"/>
              </a:rPr>
            </a:br>
            <a:br>
              <a:rPr lang="en-US" sz="1800" dirty="0">
                <a:latin typeface="Calibri" panose="020F0502020204030204" pitchFamily="34" charset="0"/>
                <a:ea typeface="Calibri" panose="020F0502020204030204" pitchFamily="34" charset="0"/>
              </a:rPr>
            </a:br>
            <a:r>
              <a:rPr lang="en-US" sz="2000" dirty="0">
                <a:latin typeface="Times New Roman" panose="02020603050405020304" pitchFamily="18" charset="0"/>
                <a:ea typeface="Calibri" panose="020F0502020204030204" pitchFamily="34" charset="0"/>
              </a:rPr>
              <a:t>Bob McLaughlin, Executive Director</a:t>
            </a:r>
            <a:br>
              <a:rPr lang="en-US" sz="2000" dirty="0">
                <a:latin typeface="Times New Roman" panose="02020603050405020304" pitchFamily="18" charset="0"/>
                <a:ea typeface="Calibri" panose="020F0502020204030204" pitchFamily="34" charset="0"/>
              </a:rPr>
            </a:br>
            <a:r>
              <a:rPr lang="en-US" sz="2000" u="sng" dirty="0">
                <a:solidFill>
                  <a:srgbClr val="0000FF"/>
                </a:solidFill>
                <a:latin typeface="Times New Roman" panose="02020603050405020304" pitchFamily="18" charset="0"/>
                <a:ea typeface="Calibri" panose="020F0502020204030204" pitchFamily="34" charset="0"/>
                <a:hlinkClick r:id="rId5"/>
              </a:rPr>
              <a:t>National Collaborative for Digital Equity </a:t>
            </a:r>
            <a:br>
              <a:rPr lang="en-US" sz="1800" dirty="0">
                <a:latin typeface="Calibri" panose="020F0502020204030204" pitchFamily="34" charset="0"/>
                <a:ea typeface="Calibri" panose="020F0502020204030204" pitchFamily="34" charset="0"/>
              </a:rPr>
            </a:br>
            <a:br>
              <a:rPr lang="en-US" sz="2000" dirty="0">
                <a:latin typeface="Calibri" panose="020F0502020204030204" pitchFamily="34" charset="0"/>
                <a:ea typeface="Calibri" panose="020F0502020204030204" pitchFamily="34" charset="0"/>
              </a:rPr>
            </a:br>
            <a:endParaRPr lang="en-US" sz="2000" dirty="0"/>
          </a:p>
        </p:txBody>
      </p:sp>
    </p:spTree>
    <p:extLst>
      <p:ext uri="{BB962C8B-B14F-4D97-AF65-F5344CB8AC3E}">
        <p14:creationId xmlns:p14="http://schemas.microsoft.com/office/powerpoint/2010/main" val="393183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386840" y="988292"/>
            <a:ext cx="9144000" cy="3399166"/>
          </a:xfrm>
        </p:spPr>
        <p:txBody>
          <a:bodyPr>
            <a:normAutofit fontScale="90000"/>
          </a:bodyPr>
          <a:lstStyle/>
          <a:p>
            <a:r>
              <a:rPr lang="en-US" b="1" dirty="0">
                <a:solidFill>
                  <a:srgbClr val="FF0000"/>
                </a:solidFill>
              </a:rPr>
              <a:t>The views expressed in this presentation are the presenters and do not necessarily represent the views of the </a:t>
            </a:r>
            <a:r>
              <a:rPr lang="en-US" b="1" dirty="0"/>
              <a:t>Federal Deposit Insurance Corporation</a:t>
            </a:r>
          </a:p>
        </p:txBody>
      </p:sp>
      <p:sp>
        <p:nvSpPr>
          <p:cNvPr id="2" name="Slide Number Placeholder 1"/>
          <p:cNvSpPr>
            <a:spLocks noGrp="1"/>
          </p:cNvSpPr>
          <p:nvPr>
            <p:ph type="sldNum" sz="quarter" idx="4294967295"/>
          </p:nvPr>
        </p:nvSpPr>
        <p:spPr>
          <a:xfrm>
            <a:off x="11795125" y="6356350"/>
            <a:ext cx="396875" cy="365125"/>
          </a:xfrm>
        </p:spPr>
        <p:txBody>
          <a:bodyPr/>
          <a:lstStyle/>
          <a:p>
            <a:fld id="{1267BF92-073C-4ECE-B084-A7F2B13135E2}" type="slidenum">
              <a:rPr lang="en-US" smtClean="0"/>
              <a:t>6</a:t>
            </a:fld>
            <a:endParaRPr lang="en-US"/>
          </a:p>
        </p:txBody>
      </p:sp>
    </p:spTree>
    <p:extLst>
      <p:ext uri="{BB962C8B-B14F-4D97-AF65-F5344CB8AC3E}">
        <p14:creationId xmlns:p14="http://schemas.microsoft.com/office/powerpoint/2010/main" val="391046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67BF92-073C-4ECE-B084-A7F2B13135E2}" type="slidenum">
              <a:rPr lang="en-US" smtClean="0"/>
              <a:t>7</a:t>
            </a:fld>
            <a:endParaRPr lang="en-US"/>
          </a:p>
        </p:txBody>
      </p:sp>
      <p:sp>
        <p:nvSpPr>
          <p:cNvPr id="2" name="Title 1"/>
          <p:cNvSpPr>
            <a:spLocks noGrp="1"/>
          </p:cNvSpPr>
          <p:nvPr>
            <p:ph type="title"/>
          </p:nvPr>
        </p:nvSpPr>
        <p:spPr>
          <a:xfrm>
            <a:off x="838200" y="1869831"/>
            <a:ext cx="4831080" cy="1325563"/>
          </a:xfrm>
        </p:spPr>
        <p:txBody>
          <a:bodyPr>
            <a:normAutofit fontScale="90000"/>
          </a:bodyPr>
          <a:lstStyle/>
          <a:p>
            <a:r>
              <a:rPr lang="en-US" dirty="0"/>
              <a:t>Terry Lee: Community Reinvestment Act</a:t>
            </a:r>
          </a:p>
        </p:txBody>
      </p:sp>
      <p:pic>
        <p:nvPicPr>
          <p:cNvPr id="8194" name="Picture 2" descr="Edit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874" y="3493193"/>
            <a:ext cx="2259732" cy="225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44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71520-4649-4A3B-8250-5F7C48D0E194}"/>
              </a:ext>
            </a:extLst>
          </p:cNvPr>
          <p:cNvSpPr>
            <a:spLocks noGrp="1"/>
          </p:cNvSpPr>
          <p:nvPr>
            <p:ph type="title"/>
          </p:nvPr>
        </p:nvSpPr>
        <p:spPr>
          <a:xfrm>
            <a:off x="838200" y="573950"/>
            <a:ext cx="10515600" cy="695375"/>
          </a:xfrm>
        </p:spPr>
        <p:txBody>
          <a:bodyPr>
            <a:normAutofit fontScale="90000"/>
          </a:bodyPr>
          <a:lstStyle/>
          <a:p>
            <a:pPr algn="ctr"/>
            <a:br>
              <a:rPr lang="en-US" b="1" dirty="0">
                <a:solidFill>
                  <a:schemeClr val="bg1"/>
                </a:solidFill>
                <a:latin typeface="+mj-lt"/>
              </a:rPr>
            </a:br>
            <a:br>
              <a:rPr lang="en-US" b="1" dirty="0">
                <a:solidFill>
                  <a:schemeClr val="bg1"/>
                </a:solidFill>
                <a:latin typeface="+mj-lt"/>
              </a:rPr>
            </a:br>
            <a:br>
              <a:rPr lang="en-US" b="1" dirty="0">
                <a:solidFill>
                  <a:schemeClr val="bg1"/>
                </a:solidFill>
                <a:latin typeface="+mj-lt"/>
              </a:rPr>
            </a:br>
            <a:br>
              <a:rPr lang="en-US" b="1" dirty="0">
                <a:solidFill>
                  <a:schemeClr val="bg1"/>
                </a:solidFill>
                <a:latin typeface="+mj-lt"/>
              </a:rPr>
            </a:br>
            <a:br>
              <a:rPr lang="en-US" b="1" dirty="0">
                <a:solidFill>
                  <a:schemeClr val="bg1"/>
                </a:solidFill>
                <a:latin typeface="+mj-lt"/>
              </a:rPr>
            </a:br>
            <a:br>
              <a:rPr lang="en-US" b="1" dirty="0">
                <a:solidFill>
                  <a:schemeClr val="bg1"/>
                </a:solidFill>
                <a:latin typeface="+mj-lt"/>
              </a:rPr>
            </a:br>
            <a:br>
              <a:rPr lang="en-US" b="1" dirty="0">
                <a:solidFill>
                  <a:schemeClr val="bg1"/>
                </a:solidFill>
                <a:latin typeface="+mj-lt"/>
              </a:rPr>
            </a:br>
            <a:br>
              <a:rPr lang="en-US" b="1" dirty="0">
                <a:solidFill>
                  <a:schemeClr val="bg1"/>
                </a:solidFill>
                <a:latin typeface="+mj-lt"/>
              </a:rPr>
            </a:br>
            <a:br>
              <a:rPr lang="en-US" b="1" dirty="0">
                <a:solidFill>
                  <a:schemeClr val="bg1"/>
                </a:solidFill>
                <a:latin typeface="+mj-lt"/>
              </a:rPr>
            </a:br>
            <a:r>
              <a:rPr lang="en-US" b="1" dirty="0">
                <a:solidFill>
                  <a:schemeClr val="accent6"/>
                </a:solidFill>
                <a:effectLst>
                  <a:outerShdw blurRad="38100" dist="38100" dir="2700000" algn="tl">
                    <a:srgbClr val="000000">
                      <a:alpha val="43137"/>
                    </a:srgbClr>
                  </a:outerShdw>
                </a:effectLst>
                <a:latin typeface="+mj-lt"/>
              </a:rPr>
              <a:t>Christine Fox: Broadband Imperative</a:t>
            </a:r>
            <a:br>
              <a:rPr lang="en-US" dirty="0">
                <a:solidFill>
                  <a:schemeClr val="bg1"/>
                </a:solidFill>
              </a:rPr>
            </a:br>
            <a:r>
              <a:rPr lang="en-US" dirty="0"/>
              <a:t>	</a:t>
            </a:r>
          </a:p>
        </p:txBody>
      </p:sp>
      <p:pic>
        <p:nvPicPr>
          <p:cNvPr id="5" name="Content Placeholder 4" descr="A picture containing screenshot&#10;&#10;Description automatically generated">
            <a:extLst>
              <a:ext uri="{FF2B5EF4-FFF2-40B4-BE49-F238E27FC236}">
                <a16:creationId xmlns:a16="http://schemas.microsoft.com/office/drawing/2014/main" id="{71C74CEB-56F5-45B5-A259-B3BC8D8F1EC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38444" y="5780733"/>
            <a:ext cx="2893529" cy="854075"/>
          </a:xfrm>
        </p:spPr>
      </p:pic>
      <p:pic>
        <p:nvPicPr>
          <p:cNvPr id="7" name="Content Placeholder 5" descr="A picture containing person, laptop, sitting, computer&#10;&#10;Description automatically generated">
            <a:extLst>
              <a:ext uri="{FF2B5EF4-FFF2-40B4-BE49-F238E27FC236}">
                <a16:creationId xmlns:a16="http://schemas.microsoft.com/office/drawing/2014/main" id="{530145A5-4D7C-4470-B0B1-E5F319ED19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499" y="4429512"/>
            <a:ext cx="3660828" cy="2296429"/>
          </a:xfrm>
          <a:prstGeom prst="rect">
            <a:avLst/>
          </a:prstGeom>
        </p:spPr>
      </p:pic>
      <p:pic>
        <p:nvPicPr>
          <p:cNvPr id="1026" name="Picture 2" descr="https://lh6.googleusercontent.com/cm3KFXvI-kdr-BasIMkB_swYqZL0-LY0H0rxOzxgbIBpVG2pZdT_aNLOKXU-VXDxZE2_XnoDmDz7GI4NgvNhK1EDVmHgAoW-3aCG-22lbTtE3_QnZH7oDgPfewjZctRVCG3Ifd4">
            <a:extLst>
              <a:ext uri="{FF2B5EF4-FFF2-40B4-BE49-F238E27FC236}">
                <a16:creationId xmlns:a16="http://schemas.microsoft.com/office/drawing/2014/main" id="{8A52B8D0-03BD-5A42-B230-FA9BF11F5E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9236" y="1105928"/>
            <a:ext cx="3282696" cy="32826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chool buliding with a teahcer and a classroom on the side. ">
            <a:extLst>
              <a:ext uri="{FF2B5EF4-FFF2-40B4-BE49-F238E27FC236}">
                <a16:creationId xmlns:a16="http://schemas.microsoft.com/office/drawing/2014/main" id="{89341BE3-3172-EE4C-A344-754AD027FC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2736" y="1637456"/>
            <a:ext cx="3617132" cy="2792056"/>
          </a:xfrm>
          <a:prstGeom prst="rect">
            <a:avLst/>
          </a:prstGeom>
        </p:spPr>
      </p:pic>
      <p:pic>
        <p:nvPicPr>
          <p:cNvPr id="21" name="Picture 20">
            <a:extLst>
              <a:ext uri="{FF2B5EF4-FFF2-40B4-BE49-F238E27FC236}">
                <a16:creationId xmlns:a16="http://schemas.microsoft.com/office/drawing/2014/main" id="{A88289C8-FB70-9240-8027-3C31E04FDC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40400" y="3073400"/>
            <a:ext cx="711200" cy="711200"/>
          </a:xfrm>
          <a:prstGeom prst="rect">
            <a:avLst/>
          </a:prstGeom>
        </p:spPr>
      </p:pic>
      <p:pic>
        <p:nvPicPr>
          <p:cNvPr id="3" name="Picture 2" descr="https://www.setda.org/wp-content/uploads/2015/08/CFHeadshotJune2013-1-e144008130091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687" y="0"/>
            <a:ext cx="1852237"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42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52F7A-80C7-4573-859D-595161A33CB6}"/>
              </a:ext>
            </a:extLst>
          </p:cNvPr>
          <p:cNvSpPr>
            <a:spLocks noGrp="1"/>
          </p:cNvSpPr>
          <p:nvPr>
            <p:ph type="title"/>
          </p:nvPr>
        </p:nvSpPr>
        <p:spPr>
          <a:xfrm>
            <a:off x="1300019" y="797408"/>
            <a:ext cx="11777806" cy="695375"/>
          </a:xfrm>
        </p:spPr>
        <p:txBody>
          <a:bodyPr>
            <a:normAutofit fontScale="90000"/>
          </a:bodyPr>
          <a:lstStyle/>
          <a:p>
            <a:pPr algn="ctr"/>
            <a:r>
              <a:rPr lang="en-US" b="1" dirty="0">
                <a:solidFill>
                  <a:schemeClr val="accent6"/>
                </a:solidFill>
                <a:effectLst>
                  <a:outerShdw blurRad="38100" dist="38100" dir="2700000" algn="tl">
                    <a:srgbClr val="000000">
                      <a:alpha val="43137"/>
                    </a:srgbClr>
                  </a:outerShdw>
                </a:effectLst>
              </a:rPr>
              <a:t>Geoff Belleau: Mouse Squad and Tech Exchange</a:t>
            </a:r>
            <a:br>
              <a:rPr lang="en-US" dirty="0">
                <a:solidFill>
                  <a:schemeClr val="accent6"/>
                </a:solidFill>
                <a:effectLst>
                  <a:outerShdw blurRad="38100" dist="38100" dir="2700000" algn="tl">
                    <a:srgbClr val="000000">
                      <a:alpha val="43137"/>
                    </a:srgbClr>
                  </a:outerShdw>
                </a:effectLst>
              </a:rPr>
            </a:br>
            <a:r>
              <a:rPr lang="en-US" dirty="0">
                <a:solidFill>
                  <a:schemeClr val="accent6"/>
                </a:solidFill>
                <a:effectLst>
                  <a:outerShdw blurRad="38100" dist="38100" dir="2700000" algn="tl">
                    <a:srgbClr val="000000">
                      <a:alpha val="43137"/>
                    </a:srgbClr>
                  </a:outerShdw>
                </a:effectLst>
              </a:rPr>
              <a:t> </a:t>
            </a:r>
            <a:endParaRPr lang="en-US" b="1" dirty="0">
              <a:solidFill>
                <a:schemeClr val="tx1"/>
              </a:solidFill>
              <a:effectLst>
                <a:outerShdw blurRad="38100" dist="38100" dir="2700000" algn="tl">
                  <a:srgbClr val="000000">
                    <a:alpha val="43137"/>
                  </a:srgbClr>
                </a:outerShdw>
              </a:effectLst>
              <a:latin typeface="+mj-lt"/>
            </a:endParaRPr>
          </a:p>
        </p:txBody>
      </p:sp>
      <p:pic>
        <p:nvPicPr>
          <p:cNvPr id="3" name="Picture 2" descr="Geoff Bell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20" y="529646"/>
            <a:ext cx="2070389" cy="20703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alifornia Department of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550" y="5153026"/>
            <a:ext cx="1474948" cy="14013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edia.istockphoto.com/photos/pro-cyber-sport-gamers-team-picture-id1191891698?b=1&amp;k=6&amp;m=1191891698&amp;s=170667a&amp;w=0&amp;h=7SZhqAiV6awRT0z1qLgWBPtJrUh4DoB-9qnG-SlJm5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861" y="4543431"/>
            <a:ext cx="3585160" cy="22183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ands, Friendship, Friends, Childr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20" y="4578821"/>
            <a:ext cx="3684155" cy="21839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blem, Solution, Help, Suppo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9343" y="1492783"/>
            <a:ext cx="4481945" cy="235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17464"/>
      </p:ext>
    </p:extLst>
  </p:cSld>
  <p:clrMapOvr>
    <a:masterClrMapping/>
  </p:clrMapOvr>
</p:sld>
</file>

<file path=ppt/theme/theme1.xml><?xml version="1.0" encoding="utf-8"?>
<a:theme xmlns:a="http://schemas.openxmlformats.org/drawingml/2006/main" name="FDIC theme">
  <a:themeElements>
    <a:clrScheme name="FDIC colors">
      <a:dk1>
        <a:srgbClr val="003256"/>
      </a:dk1>
      <a:lt1>
        <a:srgbClr val="FFFFFF"/>
      </a:lt1>
      <a:dk2>
        <a:srgbClr val="44546A"/>
      </a:dk2>
      <a:lt2>
        <a:srgbClr val="E7E6E6"/>
      </a:lt2>
      <a:accent1>
        <a:srgbClr val="003256"/>
      </a:accent1>
      <a:accent2>
        <a:srgbClr val="B7AC83"/>
      </a:accent2>
      <a:accent3>
        <a:srgbClr val="7F7141"/>
      </a:accent3>
      <a:accent4>
        <a:srgbClr val="20509E"/>
      </a:accent4>
      <a:accent5>
        <a:srgbClr val="38B6FF"/>
      </a:accent5>
      <a:accent6>
        <a:srgbClr val="4B81A8"/>
      </a:accent6>
      <a:hlink>
        <a:srgbClr val="0563C1"/>
      </a:hlink>
      <a:folHlink>
        <a:srgbClr val="38B6FF"/>
      </a:folHlink>
    </a:clrScheme>
    <a:fontScheme name="FDIC fonts">
      <a:majorFont>
        <a:latin typeface="Merriweather"/>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24A9D8E-752C-4BB1-840C-8F8B96507B74}" vid="{65DD7B15-A29B-458E-9C19-A163E040D7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968EC938D8E649A8ED78CD968EA374" ma:contentTypeVersion="13" ma:contentTypeDescription="Create a new document." ma:contentTypeScope="" ma:versionID="5442f1daf5681381deeea65c309d04aa">
  <xsd:schema xmlns:xsd="http://www.w3.org/2001/XMLSchema" xmlns:xs="http://www.w3.org/2001/XMLSchema" xmlns:p="http://schemas.microsoft.com/office/2006/metadata/properties" xmlns:ns3="cf0e48c5-12d6-47d4-88cb-5ebcbb9a72d1" xmlns:ns4="5f67f39d-65f1-4b78-b96e-a48804172391" targetNamespace="http://schemas.microsoft.com/office/2006/metadata/properties" ma:root="true" ma:fieldsID="6ba26f34944ce7519d1c411b78f20f7c" ns3:_="" ns4:_="">
    <xsd:import namespace="cf0e48c5-12d6-47d4-88cb-5ebcbb9a72d1"/>
    <xsd:import namespace="5f67f39d-65f1-4b78-b96e-a4880417239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0e48c5-12d6-47d4-88cb-5ebcbb9a72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67f39d-65f1-4b78-b96e-a488041723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6CC27-7A98-49EF-8B41-39F9FAD66420}">
  <ds:schemaRefs>
    <ds:schemaRef ds:uri="http://schemas.microsoft.com/sharepoint/v3/contenttype/forms"/>
  </ds:schemaRefs>
</ds:datastoreItem>
</file>

<file path=customXml/itemProps2.xml><?xml version="1.0" encoding="utf-8"?>
<ds:datastoreItem xmlns:ds="http://schemas.openxmlformats.org/officeDocument/2006/customXml" ds:itemID="{ED44B607-AB27-48CC-80EA-4928573743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0e48c5-12d6-47d4-88cb-5ebcbb9a72d1"/>
    <ds:schemaRef ds:uri="5f67f39d-65f1-4b78-b96e-a488041723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FB9CFA-94A8-49D9-80A9-1D391D841D44}">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cf0e48c5-12d6-47d4-88cb-5ebcbb9a72d1"/>
    <ds:schemaRef ds:uri="http://purl.org/dc/terms/"/>
    <ds:schemaRef ds:uri="http://schemas.microsoft.com/office/infopath/2007/PartnerControls"/>
    <ds:schemaRef ds:uri="5f67f39d-65f1-4b78-b96e-a488041723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4112</TotalTime>
  <Words>577</Words>
  <Application>Microsoft Office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Merriweather</vt:lpstr>
      <vt:lpstr>Wingdings</vt:lpstr>
      <vt:lpstr>Calibri</vt:lpstr>
      <vt:lpstr>Arial</vt:lpstr>
      <vt:lpstr>Source Sans Pro</vt:lpstr>
      <vt:lpstr>Times New Roman</vt:lpstr>
      <vt:lpstr>FDIC theme</vt:lpstr>
      <vt:lpstr>Connecting the Digital Footprint (webinar series)  Strengthening Tech Support Capacity in Low-and-Moderate Income (LMI) Communities: Promoting a Learning Ecosystem </vt:lpstr>
      <vt:lpstr>Connecting the Digital Footprint   upcoming webinars  Webinar #4: Financial and Economic Inclusion Resources Promoted Through Digital Supports: Low-and-Moderate Income Learners Safety Net Monday, June 15, 2020 – 12PM to 1PM (EDT) As equitable home access to broadband and devices improves, so does the opportunity to effectively assist LMI learners leverage resources for educational and economic advancement.   Webinar #5: Coordinated Approaches to Systemic Inclusion: Building Pathways Out of Poverty Thursday, June 25, 2020 – 11AM to 12PM (EDT) Many LMI individuals and communities continue to experience siloed efforts with regard to financial, economic, educational and digital inclusion. Taking a more coordinated, systemic approach can strengthen pathways for LMI youths and families out of intergenerational poverty. </vt:lpstr>
      <vt:lpstr>Webinar #2 Audience </vt:lpstr>
      <vt:lpstr>Webinar Agenda:  </vt:lpstr>
      <vt:lpstr>Strengthening Tech Support Capacity in Low-and-Moderate Income Communities: Promoting a Learning Ecosystem   Moderator: Terry Lee, Community Affairs Specialist, Federal Deposit Insurance Corporation – Atlanta Region   Panelists: Christine Fox, Deputy Executive Director State Education Technology Directors Association   Geoff Belleau, Education Programs Consultant  California Department of Education   Jenelle Leonard, Program Officer (retired) US Department of Education   Bob McLaughlin, Executive Director National Collaborative for Digital Equity   </vt:lpstr>
      <vt:lpstr>The views expressed in this presentation are the presenters and do not necessarily represent the views of the Federal Deposit Insurance Corporation</vt:lpstr>
      <vt:lpstr>Terry Lee: Community Reinvestment Act</vt:lpstr>
      <vt:lpstr>         Christine Fox: Broadband Imperative  </vt:lpstr>
      <vt:lpstr>Geoff Belleau: Mouse Squad and Tech Exchange  </vt:lpstr>
      <vt:lpstr>Jenelle Leonard: Capacity Building</vt:lpstr>
      <vt:lpstr>Dr. Robert McLaughlin: VISTA Pilot Program </vt:lpstr>
      <vt:lpstr>Q &amp; A</vt:lpstr>
      <vt:lpstr>Next Webinar #4  Education and Economic Inclusion Resources Promoted Through Digital Supports: Low-and-Moderate Income (LMI) Learners Safety Net </vt:lpstr>
      <vt:lpstr>PowerPoint Presentation</vt:lpstr>
    </vt:vector>
  </TitlesOfParts>
  <Company>FDIC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the Digital Footprint (webinar series)   Increasing Digital Access for Low-and-Moderate (LMI) Youth: Laying the Foundation</dc:title>
  <dc:creator>Lee, Terry A.</dc:creator>
  <cp:lastModifiedBy>Robert</cp:lastModifiedBy>
  <cp:revision>117</cp:revision>
  <dcterms:created xsi:type="dcterms:W3CDTF">2020-05-26T17:20:03Z</dcterms:created>
  <dcterms:modified xsi:type="dcterms:W3CDTF">2020-07-13T21:33:55Z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0x010100F2968EC938D8E649A8ED78CD968EA374</vt:lpwstr>
  </property>
</Properties>
</file>