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Lst>
  <p:notesMasterIdLst>
    <p:notesMasterId r:id="rId11"/>
  </p:notesMasterIdLst>
  <p:sldIdLst>
    <p:sldId id="256" r:id="rId5"/>
    <p:sldId id="261" r:id="rId6"/>
    <p:sldId id="257" r:id="rId7"/>
    <p:sldId id="260" r:id="rId8"/>
    <p:sldId id="262" r:id="rId9"/>
    <p:sldId id="263"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Merriweather" panose="020B0604020202020204" charset="0"/>
      <p:regular r:id="rId16"/>
      <p:bold r:id="rId17"/>
      <p:italic r:id="rId18"/>
      <p:boldItalic r:id="rId19"/>
    </p:embeddedFont>
    <p:embeddedFont>
      <p:font typeface="Source Sans Pro" panose="020B0503030403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72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0318E2-47F2-084B-9795-7BF71F6DEAE6}" type="datetimeFigureOut">
              <a:rPr lang="en-US" smtClean="0"/>
              <a:t>7/13/2020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013173-A5C9-B64B-88EE-D396CC5806B9}" type="slidenum">
              <a:rPr lang="en-US" smtClean="0"/>
              <a:t>‹#›</a:t>
            </a:fld>
            <a:endParaRPr lang="en-US"/>
          </a:p>
        </p:txBody>
      </p:sp>
    </p:spTree>
    <p:extLst>
      <p:ext uri="{BB962C8B-B14F-4D97-AF65-F5344CB8AC3E}">
        <p14:creationId xmlns:p14="http://schemas.microsoft.com/office/powerpoint/2010/main" val="346345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86840" y="2558802"/>
            <a:ext cx="9144000" cy="1828655"/>
          </a:xfrm>
        </p:spPr>
        <p:txBody>
          <a:bodyPr anchor="b">
            <a:normAutofit/>
          </a:bodyPr>
          <a:lstStyle>
            <a:lvl1pPr algn="ctr">
              <a:defRPr sz="4400">
                <a:solidFill>
                  <a:schemeClr val="bg1"/>
                </a:solidFill>
              </a:defRPr>
            </a:lvl1pPr>
          </a:lstStyle>
          <a:p>
            <a:r>
              <a:rPr lang="en-US" sz="9600" b="1" i="1" u="sng" dirty="0"/>
              <a:t>Connecting the Digital Footprint </a:t>
            </a:r>
            <a:r>
              <a:rPr lang="en-US" sz="6000" b="1" i="1" u="sng" dirty="0"/>
              <a:t>(webinar series)</a:t>
            </a:r>
            <a:br>
              <a:rPr lang="en-US" sz="6000" b="1" dirty="0"/>
            </a:br>
            <a:r>
              <a:rPr lang="en-US" dirty="0"/>
              <a:t> </a:t>
            </a:r>
            <a:br>
              <a:rPr lang="en-US" dirty="0"/>
            </a:br>
            <a:r>
              <a:rPr lang="en-US" sz="5400" b="1" dirty="0"/>
              <a:t>Increasing Digital Access for Low-and-Moderate (LMI) Youth: </a:t>
            </a:r>
            <a:br>
              <a:rPr lang="en-US" sz="5400" dirty="0"/>
            </a:br>
            <a:r>
              <a:rPr lang="en-US" sz="5400" b="1" dirty="0">
                <a:solidFill>
                  <a:srgbClr val="FF0000"/>
                </a:solidFill>
              </a:rPr>
              <a:t>Laying the Foundation</a:t>
            </a:r>
            <a:endParaRPr lang="en-US" dirty="0"/>
          </a:p>
        </p:txBody>
      </p:sp>
      <p:sp>
        <p:nvSpPr>
          <p:cNvPr id="3" name="Subtitle 2"/>
          <p:cNvSpPr>
            <a:spLocks noGrp="1"/>
          </p:cNvSpPr>
          <p:nvPr>
            <p:ph type="subTitle" idx="1" hasCustomPrompt="1"/>
          </p:nvPr>
        </p:nvSpPr>
        <p:spPr>
          <a:xfrm>
            <a:off x="3767328" y="4690041"/>
            <a:ext cx="4714841" cy="805503"/>
          </a:xfrm>
          <a:ln w="25400" cmpd="sng">
            <a:solidFill>
              <a:schemeClr val="bg1"/>
            </a:solidFill>
          </a:ln>
        </p:spPr>
        <p:txBody>
          <a:bodyPr numCol="1" anchor="ctr" anchorCtr="0">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b="1" dirty="0"/>
              <a:t>Thursday, May 28, 2020  </a:t>
            </a:r>
          </a:p>
          <a:p>
            <a:r>
              <a:rPr lang="en-US" b="1" dirty="0"/>
              <a:t>11AM (EST) to 12PM (EST)</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2288" y="5798128"/>
            <a:ext cx="1487424" cy="679707"/>
          </a:xfrm>
          <a:prstGeom prst="rect">
            <a:avLst/>
          </a:prstGeom>
        </p:spPr>
      </p:pic>
    </p:spTree>
    <p:extLst>
      <p:ext uri="{BB962C8B-B14F-4D97-AF65-F5344CB8AC3E}">
        <p14:creationId xmlns:p14="http://schemas.microsoft.com/office/powerpoint/2010/main" val="3928376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8" name="Title 1">
            <a:extLst>
              <a:ext uri="{FF2B5EF4-FFF2-40B4-BE49-F238E27FC236}">
                <a16:creationId xmlns:a16="http://schemas.microsoft.com/office/drawing/2014/main" id="{F36EEFDC-0485-E041-BFC2-C2C0F7699926}"/>
              </a:ext>
            </a:extLst>
          </p:cNvPr>
          <p:cNvSpPr>
            <a:spLocks noGrp="1"/>
          </p:cNvSpPr>
          <p:nvPr>
            <p:ph type="title"/>
          </p:nvPr>
        </p:nvSpPr>
        <p:spPr>
          <a:xfrm>
            <a:off x="838199" y="681038"/>
            <a:ext cx="4023733" cy="1559901"/>
          </a:xfrm>
          <a:prstGeom prst="rect">
            <a:avLst/>
          </a:prstGeom>
        </p:spPr>
        <p:txBody>
          <a:bodyPr/>
          <a:lstStyle>
            <a:lvl1pPr>
              <a:defRPr>
                <a:solidFill>
                  <a:schemeClr val="accent4"/>
                </a:solidFill>
              </a:defRPr>
            </a:lvl1pPr>
          </a:lstStyle>
          <a:p>
            <a:r>
              <a:rPr lang="en-US"/>
              <a:t>Click to edit Master title style</a:t>
            </a:r>
            <a:endParaRPr lang="en-US" dirty="0"/>
          </a:p>
        </p:txBody>
      </p:sp>
      <p:sp>
        <p:nvSpPr>
          <p:cNvPr id="9" name="Content Placeholder 6">
            <a:extLst>
              <a:ext uri="{FF2B5EF4-FFF2-40B4-BE49-F238E27FC236}">
                <a16:creationId xmlns:a16="http://schemas.microsoft.com/office/drawing/2014/main" id="{4E860304-383D-664A-A622-EE46F54D4056}"/>
              </a:ext>
            </a:extLst>
          </p:cNvPr>
          <p:cNvSpPr>
            <a:spLocks noGrp="1"/>
          </p:cNvSpPr>
          <p:nvPr>
            <p:ph sz="quarter" idx="13"/>
          </p:nvPr>
        </p:nvSpPr>
        <p:spPr>
          <a:xfrm>
            <a:off x="838199" y="3155795"/>
            <a:ext cx="4023733" cy="3021165"/>
          </a:xfrm>
        </p:spPr>
        <p:txBody>
          <a:bodyPr numCol="2"/>
          <a:lstStyle>
            <a:lvl1pPr marL="0" indent="0">
              <a:buFont typeface="Arial" panose="020B0604020202020204" pitchFamily="34" charset="0"/>
              <a:buNone/>
              <a:defRPr b="0" i="0">
                <a:solidFill>
                  <a:schemeClr val="tx1"/>
                </a:solidFill>
                <a:latin typeface="Source Sans Pro" panose="020B0503030403020204" pitchFamily="34" charset="0"/>
                <a:ea typeface="Source Sans Pro" panose="020B0503030403020204" pitchFamily="34" charset="0"/>
              </a:defRPr>
            </a:lvl1pPr>
            <a:lvl2pPr marL="457200" indent="0">
              <a:buFont typeface="Arial" panose="020B0604020202020204" pitchFamily="34" charset="0"/>
              <a:buNone/>
              <a:defRPr>
                <a:solidFill>
                  <a:schemeClr val="bg1"/>
                </a:solidFill>
              </a:defRPr>
            </a:lvl2pPr>
            <a:lvl3pPr marL="914400" indent="0">
              <a:buFont typeface="Arial" panose="020B0604020202020204" pitchFamily="34" charset="0"/>
              <a:buNone/>
              <a:defRPr>
                <a:solidFill>
                  <a:schemeClr val="bg1"/>
                </a:solidFill>
              </a:defRPr>
            </a:lvl3pPr>
            <a:lvl4pPr marL="1371600" indent="0">
              <a:buFont typeface="Arial" panose="020B0604020202020204" pitchFamily="34" charset="0"/>
              <a:buNone/>
              <a:defRPr>
                <a:solidFill>
                  <a:schemeClr val="bg1"/>
                </a:solidFill>
              </a:defRPr>
            </a:lvl4pPr>
            <a:lvl5pPr marL="1828800" indent="0">
              <a:buFont typeface="Arial" panose="020B0604020202020204" pitchFamily="34" charset="0"/>
              <a:buNone/>
              <a:defRPr>
                <a:solidFill>
                  <a:schemeClr val="bg1"/>
                </a:solidFill>
              </a:defRPr>
            </a:lvl5pPr>
          </a:lstStyle>
          <a:p>
            <a:pPr lvl="0"/>
            <a:r>
              <a:rPr lang="en-US"/>
              <a:t>Edit Master text styles</a:t>
            </a:r>
          </a:p>
          <a:p>
            <a:pPr lvl="1"/>
            <a:r>
              <a:rPr lang="en-US"/>
              <a:t>Second level</a:t>
            </a:r>
          </a:p>
        </p:txBody>
      </p:sp>
      <p:sp>
        <p:nvSpPr>
          <p:cNvPr id="10" name="Text Placeholder 16">
            <a:extLst>
              <a:ext uri="{FF2B5EF4-FFF2-40B4-BE49-F238E27FC236}">
                <a16:creationId xmlns:a16="http://schemas.microsoft.com/office/drawing/2014/main" id="{DCB42B82-3F8F-4448-9A06-9589D073824F}"/>
              </a:ext>
            </a:extLst>
          </p:cNvPr>
          <p:cNvSpPr>
            <a:spLocks noGrp="1"/>
          </p:cNvSpPr>
          <p:nvPr>
            <p:ph type="body" sz="quarter" idx="14" hasCustomPrompt="1"/>
          </p:nvPr>
        </p:nvSpPr>
        <p:spPr>
          <a:xfrm>
            <a:off x="838199" y="2323717"/>
            <a:ext cx="4023733" cy="749300"/>
          </a:xfrm>
          <a:noFill/>
        </p:spPr>
        <p:txBody>
          <a:bodyPr anchor="b"/>
          <a:lstStyle>
            <a:lvl1pPr marL="0" indent="0">
              <a:buNone/>
              <a:defRPr b="1" i="0">
                <a:solidFill>
                  <a:schemeClr val="tx1"/>
                </a:solidFill>
                <a:latin typeface="Source Sans Pro" panose="020B0503030403020204" pitchFamily="34" charset="0"/>
                <a:ea typeface="Source Sans Pro" panose="020B0503030403020204" pitchFamily="34" charset="0"/>
              </a:defRPr>
            </a:lvl1pPr>
          </a:lstStyle>
          <a:p>
            <a:pPr lvl="0"/>
            <a:r>
              <a:rPr lang="en-US" dirty="0"/>
              <a:t>Sub heading</a:t>
            </a:r>
          </a:p>
        </p:txBody>
      </p:sp>
      <p:sp>
        <p:nvSpPr>
          <p:cNvPr id="3" name="Picture Placeholder 2">
            <a:extLst>
              <a:ext uri="{FF2B5EF4-FFF2-40B4-BE49-F238E27FC236}">
                <a16:creationId xmlns:a16="http://schemas.microsoft.com/office/drawing/2014/main" id="{F9E30DD0-FB39-F646-B9E1-7CB1E7564756}"/>
              </a:ext>
            </a:extLst>
          </p:cNvPr>
          <p:cNvSpPr>
            <a:spLocks noGrp="1"/>
          </p:cNvSpPr>
          <p:nvPr>
            <p:ph type="pic" sz="quarter" idx="15"/>
          </p:nvPr>
        </p:nvSpPr>
        <p:spPr>
          <a:xfrm>
            <a:off x="5107259" y="681038"/>
            <a:ext cx="6246541" cy="5495925"/>
          </a:xfrm>
        </p:spPr>
        <p:txBody>
          <a:bodyPr/>
          <a:lstStyle>
            <a:lvl1pPr marL="0" indent="0">
              <a:buNone/>
              <a:defRPr/>
            </a:lvl1pPr>
          </a:lstStyle>
          <a:p>
            <a:r>
              <a:rPr lang="en-US"/>
              <a:t>Click icon to add picture</a:t>
            </a:r>
          </a:p>
        </p:txBody>
      </p:sp>
      <p:sp>
        <p:nvSpPr>
          <p:cNvPr id="2" name="Footer Placeholder 1"/>
          <p:cNvSpPr>
            <a:spLocks noGrp="1"/>
          </p:cNvSpPr>
          <p:nvPr>
            <p:ph type="ftr" sz="quarter" idx="16"/>
          </p:nvPr>
        </p:nvSpPr>
        <p:spPr/>
        <p:txBody>
          <a:bodyPr/>
          <a:lstStyle/>
          <a:p>
            <a:r>
              <a:rPr lang="en-US"/>
              <a:t>PPT Navy Eagle</a:t>
            </a:r>
            <a:endParaRPr lang="en-US" dirty="0"/>
          </a:p>
        </p:txBody>
      </p:sp>
      <p:sp>
        <p:nvSpPr>
          <p:cNvPr id="4" name="Slide Number Placeholder 3"/>
          <p:cNvSpPr>
            <a:spLocks noGrp="1"/>
          </p:cNvSpPr>
          <p:nvPr>
            <p:ph type="sldNum" sz="quarter" idx="17"/>
          </p:nvPr>
        </p:nvSpPr>
        <p:spPr/>
        <p:txBody>
          <a:bodyPr/>
          <a:lstStyle/>
          <a:p>
            <a:fld id="{1267BF92-073C-4ECE-B084-A7F2B13135E2}" type="slidenum">
              <a:rPr lang="en-US" smtClean="0"/>
              <a:pPr/>
              <a:t>‹#›</a:t>
            </a:fld>
            <a:endParaRPr lang="en-US" dirty="0"/>
          </a:p>
        </p:txBody>
      </p:sp>
    </p:spTree>
    <p:extLst>
      <p:ext uri="{BB962C8B-B14F-4D97-AF65-F5344CB8AC3E}">
        <p14:creationId xmlns:p14="http://schemas.microsoft.com/office/powerpoint/2010/main" val="268020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1267BF92-073C-4ECE-B084-A7F2B13135E2}" type="slidenum">
              <a:rPr lang="en-US" smtClean="0"/>
              <a:t>‹#›</a:t>
            </a:fld>
            <a:endParaRPr lang="en-US"/>
          </a:p>
        </p:txBody>
      </p:sp>
      <p:sp>
        <p:nvSpPr>
          <p:cNvPr id="7" name="Title Placeholder 1">
            <a:extLst>
              <a:ext uri="{FF2B5EF4-FFF2-40B4-BE49-F238E27FC236}">
                <a16:creationId xmlns:a16="http://schemas.microsoft.com/office/drawing/2014/main" id="{DDC39784-8F34-764C-8B7C-D0E10C339E87}"/>
              </a:ext>
            </a:extLst>
          </p:cNvPr>
          <p:cNvSpPr>
            <a:spLocks noGrp="1"/>
          </p:cNvSpPr>
          <p:nvPr>
            <p:ph type="title" hasCustomPrompt="1"/>
          </p:nvPr>
        </p:nvSpPr>
        <p:spPr>
          <a:xfrm>
            <a:off x="838200" y="1805176"/>
            <a:ext cx="4831080" cy="1325563"/>
          </a:xfrm>
          <a:prstGeom prst="rect">
            <a:avLst/>
          </a:prstGeom>
        </p:spPr>
        <p:txBody>
          <a:bodyPr vert="horz" lIns="91440" tIns="45720" rIns="91440" bIns="45720" rtlCol="0" anchor="b" anchorCtr="0">
            <a:normAutofit/>
          </a:bodyPr>
          <a:lstStyle>
            <a:lvl1pPr>
              <a:defRPr>
                <a:solidFill>
                  <a:schemeClr val="accent4"/>
                </a:solidFill>
              </a:defRPr>
            </a:lvl1pPr>
          </a:lstStyle>
          <a:p>
            <a:r>
              <a:rPr lang="en-US" dirty="0"/>
              <a:t>Main Section/</a:t>
            </a:r>
            <a:br>
              <a:rPr lang="en-US" dirty="0"/>
            </a:br>
            <a:r>
              <a:rPr lang="en-US" dirty="0"/>
              <a:t>Topic Title</a:t>
            </a:r>
          </a:p>
        </p:txBody>
      </p:sp>
      <p:sp>
        <p:nvSpPr>
          <p:cNvPr id="8" name="Text Placeholder 2">
            <a:extLst>
              <a:ext uri="{FF2B5EF4-FFF2-40B4-BE49-F238E27FC236}">
                <a16:creationId xmlns:a16="http://schemas.microsoft.com/office/drawing/2014/main" id="{D01F2183-4538-9948-8247-306DD17B11EA}"/>
              </a:ext>
            </a:extLst>
          </p:cNvPr>
          <p:cNvSpPr>
            <a:spLocks noGrp="1"/>
          </p:cNvSpPr>
          <p:nvPr>
            <p:ph idx="1"/>
          </p:nvPr>
        </p:nvSpPr>
        <p:spPr>
          <a:xfrm>
            <a:off x="838200" y="3310127"/>
            <a:ext cx="4831080" cy="2866835"/>
          </a:xfrm>
          <a:prstGeom prst="rect">
            <a:avLst/>
          </a:prstGeom>
        </p:spPr>
        <p:txBody>
          <a:bodyPr vert="horz" lIns="91440" tIns="45720" rIns="91440" bIns="45720" rtlCol="0">
            <a:normAutofit/>
          </a:bodyPr>
          <a:lstStyle/>
          <a:p>
            <a:pPr lvl="0"/>
            <a:r>
              <a:rPr lang="en-US"/>
              <a:t>Edit Master text styles</a:t>
            </a:r>
          </a:p>
        </p:txBody>
      </p:sp>
      <p:pic>
        <p:nvPicPr>
          <p:cNvPr id="9" name="Picture 8">
            <a:extLst>
              <a:ext uri="{FF2B5EF4-FFF2-40B4-BE49-F238E27FC236}">
                <a16:creationId xmlns:a16="http://schemas.microsoft.com/office/drawing/2014/main" id="{4439D4CD-A87F-D24A-BB46-E8B62A704CF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6869" r="6983"/>
          <a:stretch/>
        </p:blipFill>
        <p:spPr>
          <a:xfrm>
            <a:off x="6210925" y="854242"/>
            <a:ext cx="5142874" cy="5149516"/>
          </a:xfrm>
          <a:prstGeom prst="rect">
            <a:avLst/>
          </a:prstGeom>
        </p:spPr>
      </p:pic>
      <p:sp>
        <p:nvSpPr>
          <p:cNvPr id="2" name="Footer Placeholder 1"/>
          <p:cNvSpPr>
            <a:spLocks noGrp="1"/>
          </p:cNvSpPr>
          <p:nvPr>
            <p:ph type="ftr" sz="quarter" idx="13"/>
          </p:nvPr>
        </p:nvSpPr>
        <p:spPr/>
        <p:txBody>
          <a:bodyPr/>
          <a:lstStyle/>
          <a:p>
            <a:r>
              <a:rPr lang="en-US"/>
              <a:t>PPT Navy Eagle</a:t>
            </a:r>
            <a:endParaRPr lang="en-US" dirty="0"/>
          </a:p>
        </p:txBody>
      </p:sp>
      <p:sp>
        <p:nvSpPr>
          <p:cNvPr id="5" name="Text Placeholder 4"/>
          <p:cNvSpPr>
            <a:spLocks noGrp="1"/>
          </p:cNvSpPr>
          <p:nvPr>
            <p:ph type="body" sz="quarter" idx="14" hasCustomPrompt="1"/>
          </p:nvPr>
        </p:nvSpPr>
        <p:spPr>
          <a:xfrm>
            <a:off x="838200" y="530046"/>
            <a:ext cx="1206500" cy="949325"/>
          </a:xfrm>
          <a:noFill/>
        </p:spPr>
        <p:txBody>
          <a:bodyPr>
            <a:noAutofit/>
          </a:bodyPr>
          <a:lstStyle>
            <a:lvl1pPr>
              <a:defRPr sz="9600" b="1">
                <a:solidFill>
                  <a:schemeClr val="accent4">
                    <a:lumMod val="40000"/>
                    <a:lumOff val="60000"/>
                  </a:schemeClr>
                </a:solidFill>
                <a:latin typeface="+mj-lt"/>
              </a:defRPr>
            </a:lvl1pPr>
          </a:lstStyle>
          <a:p>
            <a:pPr lvl="0"/>
            <a:r>
              <a:rPr lang="en-US" dirty="0"/>
              <a:t>1</a:t>
            </a:r>
          </a:p>
        </p:txBody>
      </p:sp>
    </p:spTree>
    <p:extLst>
      <p:ext uri="{BB962C8B-B14F-4D97-AF65-F5344CB8AC3E}">
        <p14:creationId xmlns:p14="http://schemas.microsoft.com/office/powerpoint/2010/main" val="2733567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199" y="678935"/>
            <a:ext cx="10515600" cy="695375"/>
          </a:xfrm>
          <a:prstGeom prst="rect">
            <a:avLst/>
          </a:prstGeom>
        </p:spPr>
        <p:txBody>
          <a:bodyPr/>
          <a:lstStyle>
            <a:lvl1pPr>
              <a:defRPr>
                <a:solidFill>
                  <a:schemeClr val="accent4"/>
                </a:solidFill>
              </a:defRPr>
            </a:lvl1pPr>
          </a:lstStyle>
          <a:p>
            <a:r>
              <a:rPr lang="en-US"/>
              <a:t>Click to edit Master title style</a:t>
            </a:r>
            <a:endParaRPr lang="en-US" dirty="0"/>
          </a:p>
        </p:txBody>
      </p:sp>
      <p:sp>
        <p:nvSpPr>
          <p:cNvPr id="3" name="Content Placeholder 2"/>
          <p:cNvSpPr>
            <a:spLocks noGrp="1"/>
          </p:cNvSpPr>
          <p:nvPr>
            <p:ph idx="1" hasCustomPrompt="1"/>
          </p:nvPr>
        </p:nvSpPr>
        <p:spPr>
          <a:xfrm>
            <a:off x="838199" y="1540043"/>
            <a:ext cx="10515599" cy="4636920"/>
          </a:xfrm>
        </p:spPr>
        <p:txBody>
          <a:bodyPr numCol="2"/>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1267BF92-073C-4ECE-B084-A7F2B13135E2}" type="slidenum">
              <a:rPr lang="en-US" smtClean="0"/>
              <a:t>‹#›</a:t>
            </a:fld>
            <a:endParaRPr lang="en-US"/>
          </a:p>
        </p:txBody>
      </p:sp>
      <p:sp>
        <p:nvSpPr>
          <p:cNvPr id="7" name="Footer Placeholder 6"/>
          <p:cNvSpPr>
            <a:spLocks noGrp="1"/>
          </p:cNvSpPr>
          <p:nvPr>
            <p:ph type="ftr" sz="quarter" idx="13"/>
          </p:nvPr>
        </p:nvSpPr>
        <p:spPr/>
        <p:txBody>
          <a:bodyPr/>
          <a:lstStyle/>
          <a:p>
            <a:r>
              <a:rPr lang="en-US"/>
              <a:t>PPT Navy Eagle</a:t>
            </a:r>
            <a:endParaRPr lang="en-US" dirty="0"/>
          </a:p>
        </p:txBody>
      </p:sp>
    </p:spTree>
    <p:extLst>
      <p:ext uri="{BB962C8B-B14F-4D97-AF65-F5344CB8AC3E}">
        <p14:creationId xmlns:p14="http://schemas.microsoft.com/office/powerpoint/2010/main" val="422142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8"/>
            <a:ext cx="10515600" cy="695376"/>
          </a:xfrm>
          <a:prstGeom prst="rect">
            <a:avLst/>
          </a:prstGeom>
        </p:spPr>
        <p:txBody>
          <a:bodyPr/>
          <a:lstStyle>
            <a:lvl1pPr>
              <a:defRPr>
                <a:solidFill>
                  <a:schemeClr val="accent4"/>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1267BF92-073C-4ECE-B084-A7F2B13135E2}" type="slidenum">
              <a:rPr lang="en-US" smtClean="0"/>
              <a:t>‹#›</a:t>
            </a:fld>
            <a:endParaRPr lang="en-US"/>
          </a:p>
        </p:txBody>
      </p:sp>
      <p:sp>
        <p:nvSpPr>
          <p:cNvPr id="8" name="Footer Placeholder 7"/>
          <p:cNvSpPr>
            <a:spLocks noGrp="1"/>
          </p:cNvSpPr>
          <p:nvPr>
            <p:ph type="ftr" sz="quarter" idx="13"/>
          </p:nvPr>
        </p:nvSpPr>
        <p:spPr/>
        <p:txBody>
          <a:bodyPr/>
          <a:lstStyle/>
          <a:p>
            <a:r>
              <a:rPr lang="en-US"/>
              <a:t>PPT Navy Eagle</a:t>
            </a:r>
            <a:endParaRPr lang="en-US" dirty="0"/>
          </a:p>
        </p:txBody>
      </p:sp>
    </p:spTree>
    <p:extLst>
      <p:ext uri="{BB962C8B-B14F-4D97-AF65-F5344CB8AC3E}">
        <p14:creationId xmlns:p14="http://schemas.microsoft.com/office/powerpoint/2010/main" val="482552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1267BF92-073C-4ECE-B084-A7F2B13135E2}" type="slidenum">
              <a:rPr lang="en-US" smtClean="0"/>
              <a:t>‹#›</a:t>
            </a:fld>
            <a:endParaRPr lang="en-US"/>
          </a:p>
        </p:txBody>
      </p:sp>
      <p:sp>
        <p:nvSpPr>
          <p:cNvPr id="10" name="Title 1">
            <a:extLst>
              <a:ext uri="{FF2B5EF4-FFF2-40B4-BE49-F238E27FC236}">
                <a16:creationId xmlns:a16="http://schemas.microsoft.com/office/drawing/2014/main" id="{AE90AE2A-268E-8642-BAE4-91ED199F0339}"/>
              </a:ext>
            </a:extLst>
          </p:cNvPr>
          <p:cNvSpPr>
            <a:spLocks noGrp="1"/>
          </p:cNvSpPr>
          <p:nvPr>
            <p:ph type="title"/>
          </p:nvPr>
        </p:nvSpPr>
        <p:spPr>
          <a:xfrm>
            <a:off x="838199" y="681038"/>
            <a:ext cx="10515600" cy="695375"/>
          </a:xfrm>
          <a:prstGeom prst="rect">
            <a:avLst/>
          </a:prstGeom>
        </p:spPr>
        <p:txBody>
          <a:bodyPr/>
          <a:lstStyle>
            <a:lvl1pPr>
              <a:defRPr>
                <a:solidFill>
                  <a:schemeClr val="accent4"/>
                </a:solidFill>
              </a:defRPr>
            </a:lvl1pPr>
          </a:lstStyle>
          <a:p>
            <a:r>
              <a:rPr lang="en-US"/>
              <a:t>Click to edit Master title style</a:t>
            </a:r>
          </a:p>
        </p:txBody>
      </p:sp>
    </p:spTree>
    <p:extLst>
      <p:ext uri="{BB962C8B-B14F-4D97-AF65-F5344CB8AC3E}">
        <p14:creationId xmlns:p14="http://schemas.microsoft.com/office/powerpoint/2010/main" val="3939264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EC988B-6470-D247-B4D5-A57CF22BF7D7}"/>
              </a:ext>
            </a:extLst>
          </p:cNvPr>
          <p:cNvSpPr/>
          <p:nvPr userDrawn="1"/>
        </p:nvSpPr>
        <p:spPr>
          <a:xfrm>
            <a:off x="838200" y="1687776"/>
            <a:ext cx="5112257" cy="2133600"/>
          </a:xfrm>
          <a:prstGeom prst="rect">
            <a:avLst/>
          </a:prstGeom>
          <a:noFill/>
          <a:ln w="34925"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B74E0D-1658-DE4D-A7E9-53D49F8F376A}"/>
              </a:ext>
            </a:extLst>
          </p:cNvPr>
          <p:cNvSpPr/>
          <p:nvPr userDrawn="1"/>
        </p:nvSpPr>
        <p:spPr>
          <a:xfrm>
            <a:off x="6241542" y="1687776"/>
            <a:ext cx="5112257" cy="2133600"/>
          </a:xfrm>
          <a:prstGeom prst="rect">
            <a:avLst/>
          </a:prstGeom>
          <a:noFill/>
          <a:ln w="34925"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03E2C34-446B-2A49-8867-428ECEDA0D01}"/>
              </a:ext>
            </a:extLst>
          </p:cNvPr>
          <p:cNvSpPr/>
          <p:nvPr userDrawn="1"/>
        </p:nvSpPr>
        <p:spPr>
          <a:xfrm>
            <a:off x="838200" y="4085273"/>
            <a:ext cx="5112257" cy="2133600"/>
          </a:xfrm>
          <a:prstGeom prst="rect">
            <a:avLst/>
          </a:prstGeom>
          <a:noFill/>
          <a:ln w="34925"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D768CA-36D1-7F4C-99E8-563E5BAFEBFB}"/>
              </a:ext>
            </a:extLst>
          </p:cNvPr>
          <p:cNvSpPr/>
          <p:nvPr userDrawn="1"/>
        </p:nvSpPr>
        <p:spPr>
          <a:xfrm>
            <a:off x="6241542" y="4085273"/>
            <a:ext cx="5112257" cy="2133600"/>
          </a:xfrm>
          <a:prstGeom prst="rect">
            <a:avLst/>
          </a:prstGeom>
          <a:noFill/>
          <a:ln w="34925"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C98FB592-77E2-2D40-930B-8F7FE2032FBC}"/>
              </a:ext>
            </a:extLst>
          </p:cNvPr>
          <p:cNvSpPr>
            <a:spLocks noGrp="1"/>
          </p:cNvSpPr>
          <p:nvPr>
            <p:ph type="title"/>
          </p:nvPr>
        </p:nvSpPr>
        <p:spPr>
          <a:xfrm>
            <a:off x="838199" y="681038"/>
            <a:ext cx="10515600" cy="695375"/>
          </a:xfrm>
          <a:prstGeom prst="rect">
            <a:avLst/>
          </a:prstGeom>
        </p:spPr>
        <p:txBody>
          <a:bodyPr/>
          <a:lstStyle>
            <a:lvl1pPr>
              <a:defRPr>
                <a:solidFill>
                  <a:schemeClr val="accent4"/>
                </a:solidFill>
              </a:defRPr>
            </a:lvl1pPr>
          </a:lstStyle>
          <a:p>
            <a:r>
              <a:rPr lang="en-US"/>
              <a:t>Click to edit Master title style</a:t>
            </a:r>
          </a:p>
        </p:txBody>
      </p:sp>
      <p:sp>
        <p:nvSpPr>
          <p:cNvPr id="20" name="Text Placeholder 19">
            <a:extLst>
              <a:ext uri="{FF2B5EF4-FFF2-40B4-BE49-F238E27FC236}">
                <a16:creationId xmlns:a16="http://schemas.microsoft.com/office/drawing/2014/main" id="{786F1DA5-44F6-1248-8CE8-A8F8E0B39E8A}"/>
              </a:ext>
            </a:extLst>
          </p:cNvPr>
          <p:cNvSpPr>
            <a:spLocks noGrp="1"/>
          </p:cNvSpPr>
          <p:nvPr>
            <p:ph type="body" sz="quarter" idx="21"/>
          </p:nvPr>
        </p:nvSpPr>
        <p:spPr>
          <a:xfrm>
            <a:off x="1003610" y="4225176"/>
            <a:ext cx="4839629" cy="1841088"/>
          </a:xfrm>
        </p:spPr>
        <p:txBody>
          <a:bodyPr/>
          <a:lstStyle>
            <a:lvl1pPr marL="0" indent="0">
              <a:buNone/>
              <a:defRPr b="1" i="0">
                <a:solidFill>
                  <a:schemeClr val="accent4"/>
                </a:solidFill>
                <a:latin typeface="Source Sans Pro" panose="020B0503030403020204" pitchFamily="34" charset="0"/>
                <a:ea typeface="Source Sans Pro" panose="020B0503030403020204" pitchFamily="34" charset="0"/>
              </a:defRPr>
            </a:lvl1pPr>
            <a:lvl2pPr marL="0" indent="0">
              <a:buNone/>
              <a:defRPr sz="2000"/>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p:txBody>
      </p:sp>
      <p:sp>
        <p:nvSpPr>
          <p:cNvPr id="21" name="Text Placeholder 19">
            <a:extLst>
              <a:ext uri="{FF2B5EF4-FFF2-40B4-BE49-F238E27FC236}">
                <a16:creationId xmlns:a16="http://schemas.microsoft.com/office/drawing/2014/main" id="{6BA9E8FE-0295-604B-BCCD-DBD920C493DB}"/>
              </a:ext>
            </a:extLst>
          </p:cNvPr>
          <p:cNvSpPr>
            <a:spLocks noGrp="1"/>
          </p:cNvSpPr>
          <p:nvPr>
            <p:ph type="body" sz="quarter" idx="22"/>
          </p:nvPr>
        </p:nvSpPr>
        <p:spPr>
          <a:xfrm>
            <a:off x="1003610" y="1810299"/>
            <a:ext cx="4839629" cy="1841088"/>
          </a:xfrm>
        </p:spPr>
        <p:txBody>
          <a:bodyPr/>
          <a:lstStyle>
            <a:lvl1pPr marL="0" indent="0">
              <a:buNone/>
              <a:defRPr b="1" i="0">
                <a:solidFill>
                  <a:schemeClr val="accent4"/>
                </a:solidFill>
                <a:latin typeface="Source Sans Pro" panose="020B0503030403020204" pitchFamily="34" charset="0"/>
                <a:ea typeface="Source Sans Pro" panose="020B0503030403020204" pitchFamily="34" charset="0"/>
              </a:defRPr>
            </a:lvl1pPr>
            <a:lvl2pPr marL="0" indent="0">
              <a:buNone/>
              <a:defRPr sz="2000"/>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p:txBody>
      </p:sp>
      <p:sp>
        <p:nvSpPr>
          <p:cNvPr id="22" name="Text Placeholder 19">
            <a:extLst>
              <a:ext uri="{FF2B5EF4-FFF2-40B4-BE49-F238E27FC236}">
                <a16:creationId xmlns:a16="http://schemas.microsoft.com/office/drawing/2014/main" id="{24727B97-8C80-A34D-8422-037DB58AFC0E}"/>
              </a:ext>
            </a:extLst>
          </p:cNvPr>
          <p:cNvSpPr>
            <a:spLocks noGrp="1"/>
          </p:cNvSpPr>
          <p:nvPr>
            <p:ph type="body" sz="quarter" idx="23"/>
          </p:nvPr>
        </p:nvSpPr>
        <p:spPr>
          <a:xfrm>
            <a:off x="6377855" y="1834032"/>
            <a:ext cx="4839629" cy="1841088"/>
          </a:xfrm>
        </p:spPr>
        <p:txBody>
          <a:bodyPr/>
          <a:lstStyle>
            <a:lvl1pPr marL="0" indent="0">
              <a:buNone/>
              <a:defRPr b="1" i="0">
                <a:solidFill>
                  <a:schemeClr val="accent4"/>
                </a:solidFill>
                <a:latin typeface="Source Sans Pro" panose="020B0503030403020204" pitchFamily="34" charset="0"/>
                <a:ea typeface="Source Sans Pro" panose="020B0503030403020204" pitchFamily="34" charset="0"/>
              </a:defRPr>
            </a:lvl1pPr>
            <a:lvl2pPr marL="0" indent="0">
              <a:buNone/>
              <a:defRPr sz="2000"/>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p:txBody>
      </p:sp>
      <p:sp>
        <p:nvSpPr>
          <p:cNvPr id="23" name="Text Placeholder 19">
            <a:extLst>
              <a:ext uri="{FF2B5EF4-FFF2-40B4-BE49-F238E27FC236}">
                <a16:creationId xmlns:a16="http://schemas.microsoft.com/office/drawing/2014/main" id="{3589A02F-E898-7F48-9CC7-4E68598D7C54}"/>
              </a:ext>
            </a:extLst>
          </p:cNvPr>
          <p:cNvSpPr>
            <a:spLocks noGrp="1"/>
          </p:cNvSpPr>
          <p:nvPr>
            <p:ph type="body" sz="quarter" idx="24"/>
          </p:nvPr>
        </p:nvSpPr>
        <p:spPr>
          <a:xfrm>
            <a:off x="6377855" y="4249680"/>
            <a:ext cx="4839629" cy="1841088"/>
          </a:xfrm>
        </p:spPr>
        <p:txBody>
          <a:bodyPr/>
          <a:lstStyle>
            <a:lvl1pPr marL="0" indent="0">
              <a:buNone/>
              <a:defRPr b="1" i="0">
                <a:solidFill>
                  <a:schemeClr val="accent4"/>
                </a:solidFill>
                <a:latin typeface="Source Sans Pro" panose="020B0503030403020204" pitchFamily="34" charset="0"/>
                <a:ea typeface="Source Sans Pro" panose="020B0503030403020204" pitchFamily="34" charset="0"/>
              </a:defRPr>
            </a:lvl1pPr>
            <a:lvl2pPr marL="0" indent="0">
              <a:buNone/>
              <a:defRPr sz="2000"/>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p:txBody>
      </p:sp>
      <p:sp>
        <p:nvSpPr>
          <p:cNvPr id="6" name="Date Placeholder 5"/>
          <p:cNvSpPr>
            <a:spLocks noGrp="1"/>
          </p:cNvSpPr>
          <p:nvPr>
            <p:ph type="dt" sz="half" idx="25"/>
          </p:nvPr>
        </p:nvSpPr>
        <p:spPr/>
        <p:txBody>
          <a:bodyPr/>
          <a:lstStyle/>
          <a:p>
            <a:endParaRPr lang="en-US"/>
          </a:p>
        </p:txBody>
      </p:sp>
      <p:sp>
        <p:nvSpPr>
          <p:cNvPr id="7" name="Footer Placeholder 6"/>
          <p:cNvSpPr>
            <a:spLocks noGrp="1"/>
          </p:cNvSpPr>
          <p:nvPr>
            <p:ph type="ftr" sz="quarter" idx="26"/>
          </p:nvPr>
        </p:nvSpPr>
        <p:spPr/>
        <p:txBody>
          <a:bodyPr/>
          <a:lstStyle/>
          <a:p>
            <a:r>
              <a:rPr lang="en-US"/>
              <a:t>PPT Navy Eagle</a:t>
            </a:r>
            <a:endParaRPr lang="en-US" dirty="0"/>
          </a:p>
        </p:txBody>
      </p:sp>
      <p:sp>
        <p:nvSpPr>
          <p:cNvPr id="9" name="Slide Number Placeholder 8"/>
          <p:cNvSpPr>
            <a:spLocks noGrp="1"/>
          </p:cNvSpPr>
          <p:nvPr>
            <p:ph type="sldNum" sz="quarter" idx="27"/>
          </p:nvPr>
        </p:nvSpPr>
        <p:spPr/>
        <p:txBody>
          <a:bodyPr/>
          <a:lstStyle/>
          <a:p>
            <a:fld id="{1267BF92-073C-4ECE-B084-A7F2B13135E2}" type="slidenum">
              <a:rPr lang="en-US" smtClean="0"/>
              <a:pPr/>
              <a:t>‹#›</a:t>
            </a:fld>
            <a:endParaRPr lang="en-US" dirty="0"/>
          </a:p>
        </p:txBody>
      </p:sp>
    </p:spTree>
    <p:extLst>
      <p:ext uri="{BB962C8B-B14F-4D97-AF65-F5344CB8AC3E}">
        <p14:creationId xmlns:p14="http://schemas.microsoft.com/office/powerpoint/2010/main" val="35686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tx1"/>
        </a:solidFill>
        <a:effectLst/>
      </p:bgPr>
    </p:bg>
    <p:spTree>
      <p:nvGrpSpPr>
        <p:cNvPr id="1" name=""/>
        <p:cNvGrpSpPr/>
        <p:nvPr/>
      </p:nvGrpSpPr>
      <p:grpSpPr>
        <a:xfrm>
          <a:off x="0" y="0"/>
          <a:ext cx="0" cy="0"/>
          <a:chOff x="0" y="0"/>
          <a:chExt cx="0" cy="0"/>
        </a:xfrm>
      </p:grpSpPr>
      <p:sp>
        <p:nvSpPr>
          <p:cNvPr id="5" name="Content Placeholder 6">
            <a:extLst>
              <a:ext uri="{FF2B5EF4-FFF2-40B4-BE49-F238E27FC236}">
                <a16:creationId xmlns:a16="http://schemas.microsoft.com/office/drawing/2014/main" id="{C5B48D20-DD2C-D54C-A433-4C95F37CB96B}"/>
              </a:ext>
            </a:extLst>
          </p:cNvPr>
          <p:cNvSpPr>
            <a:spLocks noGrp="1"/>
          </p:cNvSpPr>
          <p:nvPr>
            <p:ph sz="quarter" idx="13"/>
          </p:nvPr>
        </p:nvSpPr>
        <p:spPr>
          <a:xfrm>
            <a:off x="838199" y="4121819"/>
            <a:ext cx="3175000" cy="2052735"/>
          </a:xfrm>
        </p:spPr>
        <p:txBody>
          <a:bodyPr numCol="1">
            <a:normAutofit/>
          </a:bodyPr>
          <a:lstStyle>
            <a:lvl1pPr marL="0" indent="0" algn="ctr">
              <a:buFont typeface="Arial" panose="020B0604020202020204" pitchFamily="34" charset="0"/>
              <a:buNone/>
              <a:defRPr sz="2000" b="0" i="0">
                <a:solidFill>
                  <a:schemeClr val="bg1"/>
                </a:solidFill>
                <a:latin typeface="Source Sans Pro" panose="020B0503030403020204" pitchFamily="34" charset="0"/>
                <a:ea typeface="Source Sans Pro" panose="020B0503030403020204" pitchFamily="34" charset="0"/>
              </a:defRPr>
            </a:lvl1pPr>
            <a:lvl2pPr marL="457200" indent="0">
              <a:buFont typeface="Arial" panose="020B0604020202020204" pitchFamily="34" charset="0"/>
              <a:buNone/>
              <a:defRPr>
                <a:solidFill>
                  <a:schemeClr val="bg1"/>
                </a:solidFill>
              </a:defRPr>
            </a:lvl2pPr>
            <a:lvl3pPr marL="914400" indent="0">
              <a:buFont typeface="Arial" panose="020B0604020202020204" pitchFamily="34" charset="0"/>
              <a:buNone/>
              <a:defRPr>
                <a:solidFill>
                  <a:schemeClr val="bg1"/>
                </a:solidFill>
              </a:defRPr>
            </a:lvl3pPr>
            <a:lvl4pPr marL="1371600" indent="0">
              <a:buFont typeface="Arial" panose="020B0604020202020204" pitchFamily="34" charset="0"/>
              <a:buNone/>
              <a:defRPr>
                <a:solidFill>
                  <a:schemeClr val="bg1"/>
                </a:solidFill>
              </a:defRPr>
            </a:lvl4pPr>
            <a:lvl5pPr marL="1828800" indent="0">
              <a:buFont typeface="Arial" panose="020B0604020202020204" pitchFamily="34" charset="0"/>
              <a:buNone/>
              <a:defRPr>
                <a:solidFill>
                  <a:schemeClr val="bg1"/>
                </a:solidFill>
              </a:defRPr>
            </a:lvl5pPr>
          </a:lstStyle>
          <a:p>
            <a:pPr lvl="0"/>
            <a:r>
              <a:rPr lang="en-US"/>
              <a:t>Edit Master text styles</a:t>
            </a:r>
          </a:p>
          <a:p>
            <a:pPr lvl="1"/>
            <a:r>
              <a:rPr lang="en-US"/>
              <a:t>Second level</a:t>
            </a:r>
          </a:p>
        </p:txBody>
      </p:sp>
      <p:sp>
        <p:nvSpPr>
          <p:cNvPr id="6" name="Text Placeholder 16">
            <a:extLst>
              <a:ext uri="{FF2B5EF4-FFF2-40B4-BE49-F238E27FC236}">
                <a16:creationId xmlns:a16="http://schemas.microsoft.com/office/drawing/2014/main" id="{AF5D9ACD-1B2E-9A4F-A6BC-033923CE21C3}"/>
              </a:ext>
            </a:extLst>
          </p:cNvPr>
          <p:cNvSpPr>
            <a:spLocks noGrp="1"/>
          </p:cNvSpPr>
          <p:nvPr>
            <p:ph type="body" sz="quarter" idx="14" hasCustomPrompt="1"/>
          </p:nvPr>
        </p:nvSpPr>
        <p:spPr>
          <a:xfrm>
            <a:off x="838199" y="3368222"/>
            <a:ext cx="3175000" cy="573905"/>
          </a:xfrm>
          <a:noFill/>
        </p:spPr>
        <p:txBody>
          <a:bodyPr anchor="b"/>
          <a:lstStyle>
            <a:lvl1pPr marL="0" indent="0" algn="ctr">
              <a:buNone/>
              <a:defRPr b="1" i="0">
                <a:solidFill>
                  <a:schemeClr val="bg1"/>
                </a:solidFill>
                <a:latin typeface="Source Sans Pro" panose="020B0503030403020204" pitchFamily="34" charset="0"/>
                <a:ea typeface="Source Sans Pro" panose="020B0503030403020204" pitchFamily="34" charset="0"/>
              </a:defRPr>
            </a:lvl1pPr>
          </a:lstStyle>
          <a:p>
            <a:pPr lvl="0"/>
            <a:r>
              <a:rPr lang="en-US" dirty="0"/>
              <a:t>Image title</a:t>
            </a:r>
          </a:p>
        </p:txBody>
      </p:sp>
      <p:sp>
        <p:nvSpPr>
          <p:cNvPr id="7" name="Picture Placeholder 4">
            <a:extLst>
              <a:ext uri="{FF2B5EF4-FFF2-40B4-BE49-F238E27FC236}">
                <a16:creationId xmlns:a16="http://schemas.microsoft.com/office/drawing/2014/main" id="{C6343D27-A5B7-9246-B3C1-C57F72DF6B93}"/>
              </a:ext>
            </a:extLst>
          </p:cNvPr>
          <p:cNvSpPr>
            <a:spLocks noGrp="1"/>
          </p:cNvSpPr>
          <p:nvPr>
            <p:ph type="pic" sz="quarter" idx="15"/>
          </p:nvPr>
        </p:nvSpPr>
        <p:spPr>
          <a:xfrm>
            <a:off x="838199" y="812800"/>
            <a:ext cx="3175000" cy="2464373"/>
          </a:xfrm>
        </p:spPr>
        <p:txBody>
          <a:bodyPr/>
          <a:lstStyle/>
          <a:p>
            <a:r>
              <a:rPr lang="en-US"/>
              <a:t>Click icon to add picture</a:t>
            </a:r>
          </a:p>
        </p:txBody>
      </p:sp>
      <p:sp>
        <p:nvSpPr>
          <p:cNvPr id="8" name="Content Placeholder 6">
            <a:extLst>
              <a:ext uri="{FF2B5EF4-FFF2-40B4-BE49-F238E27FC236}">
                <a16:creationId xmlns:a16="http://schemas.microsoft.com/office/drawing/2014/main" id="{2D7C692D-7550-3B48-9274-11229A7DE0BC}"/>
              </a:ext>
            </a:extLst>
          </p:cNvPr>
          <p:cNvSpPr>
            <a:spLocks noGrp="1"/>
          </p:cNvSpPr>
          <p:nvPr>
            <p:ph sz="quarter" idx="16"/>
          </p:nvPr>
        </p:nvSpPr>
        <p:spPr>
          <a:xfrm>
            <a:off x="4508500" y="4131685"/>
            <a:ext cx="3175000" cy="2052736"/>
          </a:xfrm>
        </p:spPr>
        <p:txBody>
          <a:bodyPr numCol="1">
            <a:normAutofit/>
          </a:bodyPr>
          <a:lstStyle>
            <a:lvl1pPr marL="0" indent="0" algn="ctr">
              <a:buFont typeface="Arial" panose="020B0604020202020204" pitchFamily="34" charset="0"/>
              <a:buNone/>
              <a:defRPr sz="2000" b="0" i="0">
                <a:solidFill>
                  <a:schemeClr val="bg1"/>
                </a:solidFill>
                <a:latin typeface="Source Sans Pro" panose="020B0503030403020204" pitchFamily="34" charset="0"/>
                <a:ea typeface="Source Sans Pro" panose="020B0503030403020204" pitchFamily="34" charset="0"/>
              </a:defRPr>
            </a:lvl1pPr>
            <a:lvl2pPr marL="457200" indent="0">
              <a:buFont typeface="Arial" panose="020B0604020202020204" pitchFamily="34" charset="0"/>
              <a:buNone/>
              <a:defRPr>
                <a:solidFill>
                  <a:schemeClr val="bg1"/>
                </a:solidFill>
              </a:defRPr>
            </a:lvl2pPr>
            <a:lvl3pPr marL="914400" indent="0">
              <a:buFont typeface="Arial" panose="020B0604020202020204" pitchFamily="34" charset="0"/>
              <a:buNone/>
              <a:defRPr>
                <a:solidFill>
                  <a:schemeClr val="bg1"/>
                </a:solidFill>
              </a:defRPr>
            </a:lvl3pPr>
            <a:lvl4pPr marL="1371600" indent="0">
              <a:buFont typeface="Arial" panose="020B0604020202020204" pitchFamily="34" charset="0"/>
              <a:buNone/>
              <a:defRPr>
                <a:solidFill>
                  <a:schemeClr val="bg1"/>
                </a:solidFill>
              </a:defRPr>
            </a:lvl4pPr>
            <a:lvl5pPr marL="1828800" indent="0">
              <a:buFont typeface="Arial" panose="020B0604020202020204" pitchFamily="34" charset="0"/>
              <a:buNone/>
              <a:defRPr>
                <a:solidFill>
                  <a:schemeClr val="bg1"/>
                </a:solidFill>
              </a:defRPr>
            </a:lvl5pPr>
          </a:lstStyle>
          <a:p>
            <a:pPr lvl="0"/>
            <a:r>
              <a:rPr lang="en-US"/>
              <a:t>Edit Master text styles</a:t>
            </a:r>
          </a:p>
          <a:p>
            <a:pPr lvl="1"/>
            <a:r>
              <a:rPr lang="en-US"/>
              <a:t>Second level</a:t>
            </a:r>
          </a:p>
        </p:txBody>
      </p:sp>
      <p:sp>
        <p:nvSpPr>
          <p:cNvPr id="9" name="Content Placeholder 6">
            <a:extLst>
              <a:ext uri="{FF2B5EF4-FFF2-40B4-BE49-F238E27FC236}">
                <a16:creationId xmlns:a16="http://schemas.microsoft.com/office/drawing/2014/main" id="{1FD820EE-664D-A140-80A4-63B6700BAE4F}"/>
              </a:ext>
            </a:extLst>
          </p:cNvPr>
          <p:cNvSpPr>
            <a:spLocks noGrp="1"/>
          </p:cNvSpPr>
          <p:nvPr>
            <p:ph sz="quarter" idx="17"/>
          </p:nvPr>
        </p:nvSpPr>
        <p:spPr>
          <a:xfrm>
            <a:off x="8178799" y="4121819"/>
            <a:ext cx="3175000" cy="2052736"/>
          </a:xfrm>
        </p:spPr>
        <p:txBody>
          <a:bodyPr numCol="1">
            <a:normAutofit/>
          </a:bodyPr>
          <a:lstStyle>
            <a:lvl1pPr marL="0" indent="0" algn="ctr">
              <a:buFont typeface="Arial" panose="020B0604020202020204" pitchFamily="34" charset="0"/>
              <a:buNone/>
              <a:defRPr sz="2000" b="0" i="0">
                <a:solidFill>
                  <a:schemeClr val="bg1"/>
                </a:solidFill>
                <a:latin typeface="Source Sans Pro" panose="020B0503030403020204" pitchFamily="34" charset="0"/>
                <a:ea typeface="Source Sans Pro" panose="020B0503030403020204" pitchFamily="34" charset="0"/>
              </a:defRPr>
            </a:lvl1pPr>
            <a:lvl2pPr marL="457200" indent="0">
              <a:buFont typeface="Arial" panose="020B0604020202020204" pitchFamily="34" charset="0"/>
              <a:buNone/>
              <a:defRPr>
                <a:solidFill>
                  <a:schemeClr val="bg1"/>
                </a:solidFill>
              </a:defRPr>
            </a:lvl2pPr>
            <a:lvl3pPr marL="914400" indent="0">
              <a:buFont typeface="Arial" panose="020B0604020202020204" pitchFamily="34" charset="0"/>
              <a:buNone/>
              <a:defRPr>
                <a:solidFill>
                  <a:schemeClr val="bg1"/>
                </a:solidFill>
              </a:defRPr>
            </a:lvl3pPr>
            <a:lvl4pPr marL="1371600" indent="0">
              <a:buFont typeface="Arial" panose="020B0604020202020204" pitchFamily="34" charset="0"/>
              <a:buNone/>
              <a:defRPr>
                <a:solidFill>
                  <a:schemeClr val="bg1"/>
                </a:solidFill>
              </a:defRPr>
            </a:lvl4pPr>
            <a:lvl5pPr marL="1828800" indent="0">
              <a:buFont typeface="Arial" panose="020B0604020202020204" pitchFamily="34" charset="0"/>
              <a:buNone/>
              <a:defRPr>
                <a:solidFill>
                  <a:schemeClr val="bg1"/>
                </a:solidFill>
              </a:defRPr>
            </a:lvl5pPr>
          </a:lstStyle>
          <a:p>
            <a:pPr lvl="0"/>
            <a:r>
              <a:rPr lang="en-US"/>
              <a:t>Edit Master text styles</a:t>
            </a:r>
          </a:p>
          <a:p>
            <a:pPr lvl="1"/>
            <a:r>
              <a:rPr lang="en-US"/>
              <a:t>Second level</a:t>
            </a:r>
          </a:p>
        </p:txBody>
      </p:sp>
      <p:sp>
        <p:nvSpPr>
          <p:cNvPr id="10" name="Text Placeholder 16">
            <a:extLst>
              <a:ext uri="{FF2B5EF4-FFF2-40B4-BE49-F238E27FC236}">
                <a16:creationId xmlns:a16="http://schemas.microsoft.com/office/drawing/2014/main" id="{ADAC136C-316A-DA4A-A30C-762FB0DA75DB}"/>
              </a:ext>
            </a:extLst>
          </p:cNvPr>
          <p:cNvSpPr>
            <a:spLocks noGrp="1"/>
          </p:cNvSpPr>
          <p:nvPr>
            <p:ph type="body" sz="quarter" idx="18" hasCustomPrompt="1"/>
          </p:nvPr>
        </p:nvSpPr>
        <p:spPr>
          <a:xfrm>
            <a:off x="4508500" y="3378088"/>
            <a:ext cx="3175000" cy="573905"/>
          </a:xfrm>
          <a:noFill/>
        </p:spPr>
        <p:txBody>
          <a:bodyPr anchor="b"/>
          <a:lstStyle>
            <a:lvl1pPr marL="0" indent="0" algn="ctr">
              <a:buNone/>
              <a:defRPr b="1" i="0">
                <a:solidFill>
                  <a:schemeClr val="bg1"/>
                </a:solidFill>
                <a:latin typeface="Source Sans Pro" panose="020B0503030403020204" pitchFamily="34" charset="0"/>
                <a:ea typeface="Source Sans Pro" panose="020B0503030403020204" pitchFamily="34" charset="0"/>
              </a:defRPr>
            </a:lvl1pPr>
          </a:lstStyle>
          <a:p>
            <a:pPr lvl="0"/>
            <a:r>
              <a:rPr lang="en-US" dirty="0"/>
              <a:t>Image title</a:t>
            </a:r>
          </a:p>
        </p:txBody>
      </p:sp>
      <p:sp>
        <p:nvSpPr>
          <p:cNvPr id="11" name="Picture Placeholder 4">
            <a:extLst>
              <a:ext uri="{FF2B5EF4-FFF2-40B4-BE49-F238E27FC236}">
                <a16:creationId xmlns:a16="http://schemas.microsoft.com/office/drawing/2014/main" id="{E8D0F40D-CB9E-1843-A730-057166D81D53}"/>
              </a:ext>
            </a:extLst>
          </p:cNvPr>
          <p:cNvSpPr>
            <a:spLocks noGrp="1"/>
          </p:cNvSpPr>
          <p:nvPr>
            <p:ph type="pic" sz="quarter" idx="19"/>
          </p:nvPr>
        </p:nvSpPr>
        <p:spPr>
          <a:xfrm>
            <a:off x="4508500" y="822666"/>
            <a:ext cx="3175000" cy="2464373"/>
          </a:xfrm>
        </p:spPr>
        <p:txBody>
          <a:bodyPr/>
          <a:lstStyle/>
          <a:p>
            <a:r>
              <a:rPr lang="en-US"/>
              <a:t>Click icon to add picture</a:t>
            </a:r>
          </a:p>
        </p:txBody>
      </p:sp>
      <p:sp>
        <p:nvSpPr>
          <p:cNvPr id="12" name="Text Placeholder 16">
            <a:extLst>
              <a:ext uri="{FF2B5EF4-FFF2-40B4-BE49-F238E27FC236}">
                <a16:creationId xmlns:a16="http://schemas.microsoft.com/office/drawing/2014/main" id="{9087E294-959F-8743-9BAA-CE14410F1F21}"/>
              </a:ext>
            </a:extLst>
          </p:cNvPr>
          <p:cNvSpPr>
            <a:spLocks noGrp="1"/>
          </p:cNvSpPr>
          <p:nvPr>
            <p:ph type="body" sz="quarter" idx="20" hasCustomPrompt="1"/>
          </p:nvPr>
        </p:nvSpPr>
        <p:spPr>
          <a:xfrm>
            <a:off x="8178799" y="3368222"/>
            <a:ext cx="3175000" cy="573905"/>
          </a:xfrm>
          <a:noFill/>
        </p:spPr>
        <p:txBody>
          <a:bodyPr anchor="b"/>
          <a:lstStyle>
            <a:lvl1pPr marL="0" indent="0" algn="ctr">
              <a:buNone/>
              <a:defRPr b="1" i="0">
                <a:solidFill>
                  <a:schemeClr val="bg1"/>
                </a:solidFill>
                <a:latin typeface="Source Sans Pro" panose="020B0503030403020204" pitchFamily="34" charset="0"/>
                <a:ea typeface="Source Sans Pro" panose="020B0503030403020204" pitchFamily="34" charset="0"/>
              </a:defRPr>
            </a:lvl1pPr>
          </a:lstStyle>
          <a:p>
            <a:pPr lvl="0"/>
            <a:r>
              <a:rPr lang="en-US" dirty="0"/>
              <a:t>Image title</a:t>
            </a:r>
          </a:p>
        </p:txBody>
      </p:sp>
      <p:sp>
        <p:nvSpPr>
          <p:cNvPr id="13" name="Picture Placeholder 4">
            <a:extLst>
              <a:ext uri="{FF2B5EF4-FFF2-40B4-BE49-F238E27FC236}">
                <a16:creationId xmlns:a16="http://schemas.microsoft.com/office/drawing/2014/main" id="{5855E86E-EC22-4241-8F46-CA7738493BB5}"/>
              </a:ext>
            </a:extLst>
          </p:cNvPr>
          <p:cNvSpPr>
            <a:spLocks noGrp="1"/>
          </p:cNvSpPr>
          <p:nvPr>
            <p:ph type="pic" sz="quarter" idx="21"/>
          </p:nvPr>
        </p:nvSpPr>
        <p:spPr>
          <a:xfrm>
            <a:off x="8178799" y="812800"/>
            <a:ext cx="3175000" cy="2464373"/>
          </a:xfrm>
        </p:spPr>
        <p:txBody>
          <a:bodyPr/>
          <a:lstStyle/>
          <a:p>
            <a:r>
              <a:rPr lang="en-US"/>
              <a:t>Click icon to add picture</a:t>
            </a:r>
          </a:p>
        </p:txBody>
      </p:sp>
      <p:sp>
        <p:nvSpPr>
          <p:cNvPr id="15" name="Date Placeholder 14"/>
          <p:cNvSpPr>
            <a:spLocks noGrp="1"/>
          </p:cNvSpPr>
          <p:nvPr>
            <p:ph type="dt" sz="half" idx="22"/>
          </p:nvPr>
        </p:nvSpPr>
        <p:spPr/>
        <p:txBody>
          <a:bodyPr/>
          <a:lstStyle/>
          <a:p>
            <a:endParaRPr lang="en-US"/>
          </a:p>
        </p:txBody>
      </p:sp>
      <p:sp>
        <p:nvSpPr>
          <p:cNvPr id="16" name="Footer Placeholder 15"/>
          <p:cNvSpPr>
            <a:spLocks noGrp="1"/>
          </p:cNvSpPr>
          <p:nvPr>
            <p:ph type="ftr" sz="quarter" idx="23"/>
          </p:nvPr>
        </p:nvSpPr>
        <p:spPr>
          <a:solidFill>
            <a:schemeClr val="bg1"/>
          </a:solidFill>
          <a:ln>
            <a:solidFill>
              <a:schemeClr val="tx1"/>
            </a:solidFill>
          </a:ln>
        </p:spPr>
        <p:txBody>
          <a:bodyPr/>
          <a:lstStyle/>
          <a:p>
            <a:r>
              <a:rPr lang="en-US"/>
              <a:t>PPT Navy Eagle</a:t>
            </a:r>
            <a:endParaRPr lang="en-US" dirty="0"/>
          </a:p>
        </p:txBody>
      </p:sp>
      <p:sp>
        <p:nvSpPr>
          <p:cNvPr id="17" name="Slide Number Placeholder 16"/>
          <p:cNvSpPr>
            <a:spLocks noGrp="1"/>
          </p:cNvSpPr>
          <p:nvPr>
            <p:ph type="sldNum" sz="quarter" idx="24"/>
          </p:nvPr>
        </p:nvSpPr>
        <p:spPr/>
        <p:txBody>
          <a:bodyPr/>
          <a:lstStyle/>
          <a:p>
            <a:fld id="{1267BF92-073C-4ECE-B084-A7F2B13135E2}" type="slidenum">
              <a:rPr lang="en-US" smtClean="0"/>
              <a:pPr/>
              <a:t>‹#›</a:t>
            </a:fld>
            <a:endParaRPr lang="en-US" dirty="0"/>
          </a:p>
        </p:txBody>
      </p:sp>
    </p:spTree>
    <p:extLst>
      <p:ext uri="{BB962C8B-B14F-4D97-AF65-F5344CB8AC3E}">
        <p14:creationId xmlns:p14="http://schemas.microsoft.com/office/powerpoint/2010/main" val="693830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1267BF92-073C-4ECE-B084-A7F2B13135E2}" type="slidenum">
              <a:rPr lang="en-US" smtClean="0"/>
              <a:t>‹#›</a:t>
            </a:fld>
            <a:endParaRPr lang="en-US"/>
          </a:p>
        </p:txBody>
      </p:sp>
      <p:sp>
        <p:nvSpPr>
          <p:cNvPr id="8" name="Title 1">
            <a:extLst>
              <a:ext uri="{FF2B5EF4-FFF2-40B4-BE49-F238E27FC236}">
                <a16:creationId xmlns:a16="http://schemas.microsoft.com/office/drawing/2014/main" id="{F36EEFDC-0485-E041-BFC2-C2C0F7699926}"/>
              </a:ext>
            </a:extLst>
          </p:cNvPr>
          <p:cNvSpPr>
            <a:spLocks noGrp="1"/>
          </p:cNvSpPr>
          <p:nvPr>
            <p:ph type="title"/>
          </p:nvPr>
        </p:nvSpPr>
        <p:spPr>
          <a:xfrm>
            <a:off x="838199" y="681038"/>
            <a:ext cx="10515600" cy="695375"/>
          </a:xfrm>
          <a:prstGeom prst="rect">
            <a:avLst/>
          </a:prstGeom>
        </p:spPr>
        <p:txBody>
          <a:bodyPr/>
          <a:lstStyle>
            <a:lvl1pPr>
              <a:defRPr>
                <a:solidFill>
                  <a:schemeClr val="accent4"/>
                </a:solidFill>
              </a:defRPr>
            </a:lvl1pPr>
          </a:lstStyle>
          <a:p>
            <a:r>
              <a:rPr lang="en-US"/>
              <a:t>Click to edit Master title style</a:t>
            </a:r>
          </a:p>
        </p:txBody>
      </p:sp>
      <p:sp>
        <p:nvSpPr>
          <p:cNvPr id="9" name="Content Placeholder 6">
            <a:extLst>
              <a:ext uri="{FF2B5EF4-FFF2-40B4-BE49-F238E27FC236}">
                <a16:creationId xmlns:a16="http://schemas.microsoft.com/office/drawing/2014/main" id="{4E860304-383D-664A-A622-EE46F54D4056}"/>
              </a:ext>
            </a:extLst>
          </p:cNvPr>
          <p:cNvSpPr>
            <a:spLocks noGrp="1"/>
          </p:cNvSpPr>
          <p:nvPr>
            <p:ph sz="quarter" idx="13"/>
          </p:nvPr>
        </p:nvSpPr>
        <p:spPr>
          <a:xfrm>
            <a:off x="838199" y="2336800"/>
            <a:ext cx="10515600" cy="3840160"/>
          </a:xfrm>
        </p:spPr>
        <p:txBody>
          <a:bodyPr numCol="2"/>
          <a:lstStyle>
            <a:lvl1pPr marL="0" indent="0">
              <a:buFont typeface="Arial" panose="020B0604020202020204" pitchFamily="34" charset="0"/>
              <a:buNone/>
              <a:defRPr b="0" i="0">
                <a:solidFill>
                  <a:schemeClr val="tx1"/>
                </a:solidFill>
                <a:latin typeface="Source Sans Pro" panose="020B0503030403020204" pitchFamily="34" charset="0"/>
                <a:ea typeface="Source Sans Pro" panose="020B0503030403020204" pitchFamily="34" charset="0"/>
              </a:defRPr>
            </a:lvl1pPr>
            <a:lvl2pPr marL="457200" indent="0">
              <a:buFont typeface="Arial" panose="020B0604020202020204" pitchFamily="34" charset="0"/>
              <a:buNone/>
              <a:defRPr>
                <a:solidFill>
                  <a:schemeClr val="bg1"/>
                </a:solidFill>
              </a:defRPr>
            </a:lvl2pPr>
            <a:lvl3pPr marL="914400" indent="0">
              <a:buFont typeface="Arial" panose="020B0604020202020204" pitchFamily="34" charset="0"/>
              <a:buNone/>
              <a:defRPr>
                <a:solidFill>
                  <a:schemeClr val="bg1"/>
                </a:solidFill>
              </a:defRPr>
            </a:lvl3pPr>
            <a:lvl4pPr marL="1371600" indent="0">
              <a:buFont typeface="Arial" panose="020B0604020202020204" pitchFamily="34" charset="0"/>
              <a:buNone/>
              <a:defRPr>
                <a:solidFill>
                  <a:schemeClr val="bg1"/>
                </a:solidFill>
              </a:defRPr>
            </a:lvl4pPr>
            <a:lvl5pPr marL="1828800" indent="0">
              <a:buFont typeface="Arial" panose="020B0604020202020204" pitchFamily="34" charset="0"/>
              <a:buNone/>
              <a:defRPr>
                <a:solidFill>
                  <a:schemeClr val="bg1"/>
                </a:solidFill>
              </a:defRPr>
            </a:lvl5pPr>
          </a:lstStyle>
          <a:p>
            <a:pPr lvl="0"/>
            <a:r>
              <a:rPr lang="en-US"/>
              <a:t>Edit Master text styles</a:t>
            </a:r>
          </a:p>
          <a:p>
            <a:pPr lvl="1"/>
            <a:r>
              <a:rPr lang="en-US"/>
              <a:t>Second level</a:t>
            </a:r>
          </a:p>
        </p:txBody>
      </p:sp>
      <p:sp>
        <p:nvSpPr>
          <p:cNvPr id="10" name="Text Placeholder 16">
            <a:extLst>
              <a:ext uri="{FF2B5EF4-FFF2-40B4-BE49-F238E27FC236}">
                <a16:creationId xmlns:a16="http://schemas.microsoft.com/office/drawing/2014/main" id="{DCB42B82-3F8F-4448-9A06-9589D073824F}"/>
              </a:ext>
            </a:extLst>
          </p:cNvPr>
          <p:cNvSpPr>
            <a:spLocks noGrp="1"/>
          </p:cNvSpPr>
          <p:nvPr>
            <p:ph type="body" sz="quarter" idx="14" hasCustomPrompt="1"/>
          </p:nvPr>
        </p:nvSpPr>
        <p:spPr>
          <a:xfrm>
            <a:off x="838199" y="1412105"/>
            <a:ext cx="10515600" cy="749300"/>
          </a:xfrm>
          <a:noFill/>
        </p:spPr>
        <p:txBody>
          <a:bodyPr/>
          <a:lstStyle>
            <a:lvl1pPr marL="0" indent="0">
              <a:buNone/>
              <a:defRPr b="1" i="0">
                <a:solidFill>
                  <a:schemeClr val="tx1"/>
                </a:solidFill>
                <a:latin typeface="Source Sans Pro" panose="020B0503030403020204" pitchFamily="34" charset="0"/>
                <a:ea typeface="Source Sans Pro" panose="020B0503030403020204" pitchFamily="34" charset="0"/>
              </a:defRPr>
            </a:lvl1pPr>
          </a:lstStyle>
          <a:p>
            <a:pPr lvl="0"/>
            <a:r>
              <a:rPr lang="en-US" dirty="0"/>
              <a:t>Sub heading</a:t>
            </a:r>
          </a:p>
        </p:txBody>
      </p:sp>
      <p:sp>
        <p:nvSpPr>
          <p:cNvPr id="2" name="Footer Placeholder 1"/>
          <p:cNvSpPr>
            <a:spLocks noGrp="1"/>
          </p:cNvSpPr>
          <p:nvPr>
            <p:ph type="ftr" sz="quarter" idx="15"/>
          </p:nvPr>
        </p:nvSpPr>
        <p:spPr/>
        <p:txBody>
          <a:bodyPr/>
          <a:lstStyle/>
          <a:p>
            <a:r>
              <a:rPr lang="en-US"/>
              <a:t>PPT Navy Eagle</a:t>
            </a:r>
            <a:endParaRPr lang="en-US" dirty="0"/>
          </a:p>
        </p:txBody>
      </p:sp>
    </p:spTree>
    <p:extLst>
      <p:ext uri="{BB962C8B-B14F-4D97-AF65-F5344CB8AC3E}">
        <p14:creationId xmlns:p14="http://schemas.microsoft.com/office/powerpoint/2010/main" val="2354748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36EEFDC-0485-E041-BFC2-C2C0F7699926}"/>
              </a:ext>
            </a:extLst>
          </p:cNvPr>
          <p:cNvSpPr>
            <a:spLocks noGrp="1"/>
          </p:cNvSpPr>
          <p:nvPr>
            <p:ph type="title"/>
          </p:nvPr>
        </p:nvSpPr>
        <p:spPr>
          <a:xfrm>
            <a:off x="838199" y="681038"/>
            <a:ext cx="8479055" cy="695375"/>
          </a:xfrm>
          <a:prstGeom prst="rect">
            <a:avLst/>
          </a:prstGeom>
        </p:spPr>
        <p:txBody>
          <a:bodyPr/>
          <a:lstStyle>
            <a:lvl1pPr>
              <a:defRPr>
                <a:solidFill>
                  <a:schemeClr val="bg1"/>
                </a:solidFill>
              </a:defRPr>
            </a:lvl1pPr>
          </a:lstStyle>
          <a:p>
            <a:r>
              <a:rPr lang="en-US"/>
              <a:t>Click to edit Master title style</a:t>
            </a:r>
          </a:p>
        </p:txBody>
      </p:sp>
      <p:sp>
        <p:nvSpPr>
          <p:cNvPr id="9" name="Content Placeholder 6">
            <a:extLst>
              <a:ext uri="{FF2B5EF4-FFF2-40B4-BE49-F238E27FC236}">
                <a16:creationId xmlns:a16="http://schemas.microsoft.com/office/drawing/2014/main" id="{4E860304-383D-664A-A622-EE46F54D4056}"/>
              </a:ext>
            </a:extLst>
          </p:cNvPr>
          <p:cNvSpPr>
            <a:spLocks noGrp="1"/>
          </p:cNvSpPr>
          <p:nvPr>
            <p:ph sz="quarter" idx="13"/>
          </p:nvPr>
        </p:nvSpPr>
        <p:spPr>
          <a:xfrm>
            <a:off x="838199" y="2336800"/>
            <a:ext cx="10515600" cy="3840160"/>
          </a:xfrm>
        </p:spPr>
        <p:txBody>
          <a:bodyPr numCol="2"/>
          <a:lstStyle>
            <a:lvl1pPr marL="0" indent="0">
              <a:buFont typeface="Arial" panose="020B0604020202020204" pitchFamily="34" charset="0"/>
              <a:buNone/>
              <a:defRPr b="0" i="0">
                <a:solidFill>
                  <a:schemeClr val="bg1"/>
                </a:solidFill>
                <a:latin typeface="Source Sans Pro" panose="020B0503030403020204" pitchFamily="34" charset="0"/>
                <a:ea typeface="Source Sans Pro" panose="020B0503030403020204" pitchFamily="34" charset="0"/>
              </a:defRPr>
            </a:lvl1pPr>
            <a:lvl2pPr marL="457200" indent="0">
              <a:buFont typeface="Arial" panose="020B0604020202020204" pitchFamily="34" charset="0"/>
              <a:buNone/>
              <a:defRPr>
                <a:solidFill>
                  <a:schemeClr val="bg1"/>
                </a:solidFill>
              </a:defRPr>
            </a:lvl2pPr>
            <a:lvl3pPr marL="914400" indent="0">
              <a:buFont typeface="Arial" panose="020B0604020202020204" pitchFamily="34" charset="0"/>
              <a:buNone/>
              <a:defRPr>
                <a:solidFill>
                  <a:schemeClr val="bg1"/>
                </a:solidFill>
              </a:defRPr>
            </a:lvl3pPr>
            <a:lvl4pPr marL="1371600" indent="0">
              <a:buFont typeface="Arial" panose="020B0604020202020204" pitchFamily="34" charset="0"/>
              <a:buNone/>
              <a:defRPr>
                <a:solidFill>
                  <a:schemeClr val="bg1"/>
                </a:solidFill>
              </a:defRPr>
            </a:lvl4pPr>
            <a:lvl5pPr marL="1828800" indent="0">
              <a:buFont typeface="Arial" panose="020B0604020202020204" pitchFamily="34" charset="0"/>
              <a:buNone/>
              <a:defRPr>
                <a:solidFill>
                  <a:schemeClr val="bg1"/>
                </a:solidFill>
              </a:defRPr>
            </a:lvl5pPr>
          </a:lstStyle>
          <a:p>
            <a:pPr lvl="0"/>
            <a:r>
              <a:rPr lang="en-US"/>
              <a:t>Edit Master text styles</a:t>
            </a:r>
          </a:p>
          <a:p>
            <a:pPr lvl="1"/>
            <a:r>
              <a:rPr lang="en-US"/>
              <a:t>Second level</a:t>
            </a:r>
          </a:p>
        </p:txBody>
      </p:sp>
      <p:sp>
        <p:nvSpPr>
          <p:cNvPr id="10" name="Text Placeholder 16">
            <a:extLst>
              <a:ext uri="{FF2B5EF4-FFF2-40B4-BE49-F238E27FC236}">
                <a16:creationId xmlns:a16="http://schemas.microsoft.com/office/drawing/2014/main" id="{DCB42B82-3F8F-4448-9A06-9589D073824F}"/>
              </a:ext>
            </a:extLst>
          </p:cNvPr>
          <p:cNvSpPr>
            <a:spLocks noGrp="1"/>
          </p:cNvSpPr>
          <p:nvPr>
            <p:ph type="body" sz="quarter" idx="14" hasCustomPrompt="1"/>
          </p:nvPr>
        </p:nvSpPr>
        <p:spPr>
          <a:xfrm>
            <a:off x="838199" y="1412105"/>
            <a:ext cx="10515600" cy="749300"/>
          </a:xfrm>
          <a:noFill/>
        </p:spPr>
        <p:txBody>
          <a:bodyPr/>
          <a:lstStyle>
            <a:lvl1pPr marL="0" indent="0">
              <a:buNone/>
              <a:defRPr b="1" i="0">
                <a:solidFill>
                  <a:schemeClr val="bg1"/>
                </a:solidFill>
                <a:latin typeface="Source Sans Pro" panose="020B0503030403020204" pitchFamily="34" charset="0"/>
                <a:ea typeface="Source Sans Pro" panose="020B0503030403020204" pitchFamily="34" charset="0"/>
              </a:defRPr>
            </a:lvl1pPr>
          </a:lstStyle>
          <a:p>
            <a:pPr lvl="0"/>
            <a:r>
              <a:rPr lang="en-US" dirty="0"/>
              <a:t>Sub heading</a:t>
            </a:r>
          </a:p>
        </p:txBody>
      </p:sp>
      <p:sp>
        <p:nvSpPr>
          <p:cNvPr id="3" name="Date Placeholder 2"/>
          <p:cNvSpPr>
            <a:spLocks noGrp="1"/>
          </p:cNvSpPr>
          <p:nvPr>
            <p:ph type="dt" sz="half" idx="15"/>
          </p:nvPr>
        </p:nvSpPr>
        <p:spPr/>
        <p:txBody>
          <a:bodyPr/>
          <a:lstStyle/>
          <a:p>
            <a:endParaRPr lang="en-US"/>
          </a:p>
        </p:txBody>
      </p:sp>
      <p:sp>
        <p:nvSpPr>
          <p:cNvPr id="4" name="Footer Placeholder 3"/>
          <p:cNvSpPr>
            <a:spLocks noGrp="1"/>
          </p:cNvSpPr>
          <p:nvPr>
            <p:ph type="ftr" sz="quarter" idx="16"/>
          </p:nvPr>
        </p:nvSpPr>
        <p:spPr>
          <a:solidFill>
            <a:schemeClr val="bg1"/>
          </a:solidFill>
        </p:spPr>
        <p:txBody>
          <a:bodyPr/>
          <a:lstStyle/>
          <a:p>
            <a:r>
              <a:rPr lang="en-US"/>
              <a:t>PPT Navy Eagle</a:t>
            </a:r>
            <a:endParaRPr lang="en-US" dirty="0"/>
          </a:p>
        </p:txBody>
      </p:sp>
      <p:sp>
        <p:nvSpPr>
          <p:cNvPr id="11" name="Slide Number Placeholder 10"/>
          <p:cNvSpPr>
            <a:spLocks noGrp="1"/>
          </p:cNvSpPr>
          <p:nvPr>
            <p:ph type="sldNum" sz="quarter" idx="17"/>
          </p:nvPr>
        </p:nvSpPr>
        <p:spPr/>
        <p:txBody>
          <a:bodyPr/>
          <a:lstStyle/>
          <a:p>
            <a:fld id="{1267BF92-073C-4ECE-B084-A7F2B13135E2}" type="slidenum">
              <a:rPr lang="en-US" smtClean="0"/>
              <a:pPr/>
              <a:t>‹#›</a:t>
            </a:fld>
            <a:endParaRPr lang="en-US" dirty="0"/>
          </a:p>
        </p:txBody>
      </p:sp>
    </p:spTree>
    <p:extLst>
      <p:ext uri="{BB962C8B-B14F-4D97-AF65-F5344CB8AC3E}">
        <p14:creationId xmlns:p14="http://schemas.microsoft.com/office/powerpoint/2010/main" val="1487158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199" y="681038"/>
            <a:ext cx="8479055" cy="695375"/>
          </a:xfrm>
          <a:prstGeom prst="rect">
            <a:avLst/>
          </a:prstGeom>
        </p:spPr>
        <p:txBody>
          <a:bodyPr vert="horz" lIns="91440" tIns="45720" rIns="91440" bIns="45720" rtlCol="0" anchor="b" anchorCtr="0">
            <a:normAutofit/>
          </a:bodyPr>
          <a:lstStyle/>
          <a:p>
            <a:r>
              <a:rPr lang="en-US" dirty="0"/>
              <a:t>Sub-section Title</a:t>
            </a:r>
          </a:p>
        </p:txBody>
      </p:sp>
      <p:sp>
        <p:nvSpPr>
          <p:cNvPr id="3" name="Text Placeholder 2"/>
          <p:cNvSpPr>
            <a:spLocks noGrp="1"/>
          </p:cNvSpPr>
          <p:nvPr>
            <p:ph type="body" idx="1"/>
          </p:nvPr>
        </p:nvSpPr>
        <p:spPr>
          <a:xfrm>
            <a:off x="838199" y="1540043"/>
            <a:ext cx="10515599" cy="4636920"/>
          </a:xfrm>
          <a:prstGeom prst="rect">
            <a:avLst/>
          </a:prstGeom>
        </p:spPr>
        <p:txBody>
          <a:bodyPr vert="horz" lIns="91440" tIns="45720" rIns="91440" bIns="45720" numCol="2" rtlCol="0">
            <a:normAutofit/>
          </a:bodyPr>
          <a:lstStyle/>
          <a:p>
            <a:pPr lvl="0"/>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solidFill>
                <a:latin typeface="Source Sans Pro" panose="020B0503030403020204" pitchFamily="34" charset="0"/>
                <a:ea typeface="Source Sans Pro" panose="020B0503030403020204" pitchFamily="34" charset="0"/>
              </a:defRPr>
            </a:lvl1pPr>
          </a:lstStyle>
          <a:p>
            <a:endParaRPr lang="en-US"/>
          </a:p>
        </p:txBody>
      </p:sp>
      <p:sp>
        <p:nvSpPr>
          <p:cNvPr id="6" name="Footer Placeholder 4"/>
          <p:cNvSpPr>
            <a:spLocks noGrp="1"/>
          </p:cNvSpPr>
          <p:nvPr>
            <p:ph type="ftr" sz="quarter" idx="3"/>
          </p:nvPr>
        </p:nvSpPr>
        <p:spPr>
          <a:xfrm>
            <a:off x="9631404" y="6354247"/>
            <a:ext cx="1722395" cy="369332"/>
          </a:xfrm>
          <a:prstGeom prst="rect">
            <a:avLst/>
          </a:prstGeom>
          <a:ln w="12700">
            <a:solidFill>
              <a:schemeClr val="tx1"/>
            </a:solidFill>
          </a:ln>
        </p:spPr>
        <p:txBody>
          <a:bodyPr vert="horz" wrap="none" lIns="182880" tIns="91440" rIns="548640" bIns="91440" rtlCol="0" anchor="ctr">
            <a:spAutoFit/>
          </a:bodyPr>
          <a:lstStyle>
            <a:lvl1pPr algn="r">
              <a:defRPr sz="1200">
                <a:solidFill>
                  <a:schemeClr val="tx1"/>
                </a:solidFill>
              </a:defRPr>
            </a:lvl1pPr>
          </a:lstStyle>
          <a:p>
            <a:r>
              <a:rPr lang="en-US"/>
              <a:t>PPT Navy Eagle</a:t>
            </a:r>
            <a:endParaRPr lang="en-US" dirty="0"/>
          </a:p>
        </p:txBody>
      </p:sp>
      <p:sp>
        <p:nvSpPr>
          <p:cNvPr id="7" name="Slide Number Placeholder 5"/>
          <p:cNvSpPr>
            <a:spLocks noGrp="1"/>
          </p:cNvSpPr>
          <p:nvPr>
            <p:ph type="sldNum" sz="quarter" idx="4"/>
          </p:nvPr>
        </p:nvSpPr>
        <p:spPr>
          <a:xfrm>
            <a:off x="10956470" y="6356350"/>
            <a:ext cx="397329" cy="365125"/>
          </a:xfrm>
          <a:prstGeom prst="rect">
            <a:avLst/>
          </a:prstGeom>
        </p:spPr>
        <p:txBody>
          <a:bodyPr vert="horz" lIns="91440" tIns="45720" rIns="91440" bIns="45720" rtlCol="0" anchor="ctr"/>
          <a:lstStyle>
            <a:lvl1pPr algn="l">
              <a:defRPr sz="1200">
                <a:solidFill>
                  <a:schemeClr val="tx1"/>
                </a:solidFill>
              </a:defRPr>
            </a:lvl1pPr>
          </a:lstStyle>
          <a:p>
            <a:fld id="{1267BF92-073C-4ECE-B084-A7F2B13135E2}" type="slidenum">
              <a:rPr lang="en-US" smtClean="0"/>
              <a:pPr/>
              <a:t>‹#›</a:t>
            </a:fld>
            <a:endParaRPr lang="en-US" dirty="0"/>
          </a:p>
        </p:txBody>
      </p:sp>
    </p:spTree>
    <p:extLst>
      <p:ext uri="{BB962C8B-B14F-4D97-AF65-F5344CB8AC3E}">
        <p14:creationId xmlns:p14="http://schemas.microsoft.com/office/powerpoint/2010/main" val="2439814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dt="0"/>
  <p:txStyles>
    <p:titleStyle>
      <a:lvl1pPr algn="l" defTabSz="914400" rtl="0" eaLnBrk="1" latinLnBrk="0" hangingPunct="1">
        <a:lnSpc>
          <a:spcPct val="90000"/>
        </a:lnSpc>
        <a:spcBef>
          <a:spcPct val="0"/>
        </a:spcBef>
        <a:buNone/>
        <a:defRPr sz="3600" kern="1200" baseline="0">
          <a:solidFill>
            <a:schemeClr val="tx1"/>
          </a:solidFill>
          <a:latin typeface="Merriweather"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0" i="0" kern="1200" baseline="0">
          <a:solidFill>
            <a:schemeClr val="tx1"/>
          </a:solidFill>
          <a:latin typeface="Source Sans Pro" panose="020B0503030403020204" pitchFamily="34" charset="0"/>
          <a:ea typeface="Source Sans Pro" panose="020B050303040302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fefund.org/" TargetMode="External"/><Relationship Id="rId2" Type="http://schemas.openxmlformats.org/officeDocument/2006/relationships/hyperlink" Target="https://www.cof.org/content/grantmakers-education" TargetMode="External"/><Relationship Id="rId1" Type="http://schemas.openxmlformats.org/officeDocument/2006/relationships/slideLayout" Target="../slideLayouts/slideLayout2.xml"/><Relationship Id="rId4" Type="http://schemas.openxmlformats.org/officeDocument/2006/relationships/hyperlink" Target="https://www.digitalequity.us/index.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ccoggins@edfunders.org" TargetMode="External"/><Relationship Id="rId2" Type="http://schemas.openxmlformats.org/officeDocument/2006/relationships/hyperlink" Target="mailto:gpuigbo@somervillecdc.org" TargetMode="External"/><Relationship Id="rId1" Type="http://schemas.openxmlformats.org/officeDocument/2006/relationships/slideLayout" Target="../slideLayouts/slideLayout3.xml"/><Relationship Id="rId6" Type="http://schemas.openxmlformats.org/officeDocument/2006/relationships/hyperlink" Target="mailto:telee@fdic.gov" TargetMode="External"/><Relationship Id="rId5" Type="http://schemas.openxmlformats.org/officeDocument/2006/relationships/hyperlink" Target="mailto:rmclaughlin@digitalequity.us" TargetMode="External"/><Relationship Id="rId4" Type="http://schemas.openxmlformats.org/officeDocument/2006/relationships/hyperlink" Target="mailto:drothstein@cfefund.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255" y="840509"/>
            <a:ext cx="11887199" cy="3029527"/>
          </a:xfrm>
        </p:spPr>
        <p:txBody>
          <a:bodyPr>
            <a:normAutofit/>
          </a:bodyPr>
          <a:lstStyle/>
          <a:p>
            <a:pPr marL="0" marR="0">
              <a:spcBef>
                <a:spcPts val="0"/>
              </a:spcBef>
              <a:spcAft>
                <a:spcPts val="0"/>
              </a:spcAft>
            </a:pPr>
            <a:r>
              <a:rPr lang="en-US" sz="4800" b="1" i="1" u="sng" dirty="0">
                <a:effectLst>
                  <a:outerShdw blurRad="38100" dist="38100" dir="2700000" algn="tl">
                    <a:srgbClr val="000000">
                      <a:alpha val="43137"/>
                    </a:srgbClr>
                  </a:outerShdw>
                </a:effectLst>
              </a:rPr>
              <a:t>Connecting the Digital Footprint </a:t>
            </a:r>
            <a:r>
              <a:rPr lang="en-US" sz="2000" b="1" i="1" u="sng" dirty="0"/>
              <a:t>(webinar series)</a:t>
            </a:r>
            <a:br>
              <a:rPr lang="en-US" sz="6000" b="1" dirty="0"/>
            </a:br>
            <a:br>
              <a:rPr lang="en-US" sz="2400" b="1" dirty="0"/>
            </a:br>
            <a:r>
              <a:rPr lang="en-US" sz="3300" b="1" dirty="0">
                <a:latin typeface="Times New Roman" panose="02020603050405020304" pitchFamily="18" charset="0"/>
                <a:ea typeface="Calibri" panose="020F0502020204030204" pitchFamily="34" charset="0"/>
              </a:rPr>
              <a:t>Webinar #5 Coordinated Approaches to Systemic Inclusion: </a:t>
            </a:r>
            <a:r>
              <a:rPr lang="en-US" sz="3300" b="1" dirty="0">
                <a:solidFill>
                  <a:srgbClr val="FF0000"/>
                </a:solidFill>
                <a:latin typeface="Times New Roman" panose="02020603050405020304" pitchFamily="18" charset="0"/>
                <a:ea typeface="Calibri" panose="020F0502020204030204" pitchFamily="34" charset="0"/>
              </a:rPr>
              <a:t>Building Pathways Out of Poverty </a:t>
            </a:r>
            <a:br>
              <a:rPr lang="en-US" sz="3300" b="1" dirty="0">
                <a:latin typeface="Calibri" panose="020F0502020204030204" pitchFamily="34" charset="0"/>
                <a:ea typeface="Calibri" panose="020F0502020204030204" pitchFamily="34" charset="0"/>
              </a:rPr>
            </a:br>
            <a:endParaRPr lang="en-US" sz="3300" b="1" dirty="0"/>
          </a:p>
        </p:txBody>
      </p:sp>
      <p:sp>
        <p:nvSpPr>
          <p:cNvPr id="3" name="Subtitle 2"/>
          <p:cNvSpPr>
            <a:spLocks noGrp="1"/>
          </p:cNvSpPr>
          <p:nvPr>
            <p:ph type="subTitle" idx="1"/>
          </p:nvPr>
        </p:nvSpPr>
        <p:spPr/>
        <p:txBody>
          <a:bodyPr/>
          <a:lstStyle/>
          <a:p>
            <a:r>
              <a:rPr lang="en-US" dirty="0"/>
              <a:t>Thursday, June 25, 2020</a:t>
            </a:r>
          </a:p>
          <a:p>
            <a:r>
              <a:rPr lang="en-US" dirty="0"/>
              <a:t> 11AM (EDT) to 12PM (EDT)</a:t>
            </a:r>
          </a:p>
        </p:txBody>
      </p:sp>
    </p:spTree>
    <p:extLst>
      <p:ext uri="{BB962C8B-B14F-4D97-AF65-F5344CB8AC3E}">
        <p14:creationId xmlns:p14="http://schemas.microsoft.com/office/powerpoint/2010/main" val="2281093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67BF92-073C-4ECE-B084-A7F2B13135E2}" type="slidenum">
              <a:rPr lang="en-US" smtClean="0"/>
              <a:t>2</a:t>
            </a:fld>
            <a:endParaRPr lang="en-US"/>
          </a:p>
        </p:txBody>
      </p:sp>
      <p:sp>
        <p:nvSpPr>
          <p:cNvPr id="3" name="Title 2"/>
          <p:cNvSpPr>
            <a:spLocks noGrp="1"/>
          </p:cNvSpPr>
          <p:nvPr>
            <p:ph type="title"/>
          </p:nvPr>
        </p:nvSpPr>
        <p:spPr>
          <a:xfrm>
            <a:off x="838200" y="775856"/>
            <a:ext cx="4831080" cy="720436"/>
          </a:xfrm>
        </p:spPr>
        <p:txBody>
          <a:bodyPr>
            <a:normAutofit/>
          </a:bodyPr>
          <a:lstStyle/>
          <a:p>
            <a:r>
              <a:rPr lang="en-US" b="1" dirty="0">
                <a:effectLst>
                  <a:outerShdw blurRad="38100" dist="38100" dir="2700000" algn="tl">
                    <a:srgbClr val="000000">
                      <a:alpha val="43137"/>
                    </a:srgbClr>
                  </a:outerShdw>
                </a:effectLst>
              </a:rPr>
              <a:t>Webinar Agenda:  </a:t>
            </a:r>
          </a:p>
        </p:txBody>
      </p:sp>
      <p:sp>
        <p:nvSpPr>
          <p:cNvPr id="7" name="Title 2"/>
          <p:cNvSpPr txBox="1">
            <a:spLocks/>
          </p:cNvSpPr>
          <p:nvPr/>
        </p:nvSpPr>
        <p:spPr>
          <a:xfrm>
            <a:off x="288866" y="831275"/>
            <a:ext cx="6875749" cy="6163086"/>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600" kern="1200" baseline="0">
                <a:solidFill>
                  <a:schemeClr val="accent4"/>
                </a:solidFill>
                <a:latin typeface="Merriweather" pitchFamily="2" charset="77"/>
                <a:ea typeface="+mj-ea"/>
                <a:cs typeface="+mj-cs"/>
              </a:defRPr>
            </a:lvl1pPr>
          </a:lstStyle>
          <a:p>
            <a:endParaRPr lang="en-US" sz="1800" dirty="0"/>
          </a:p>
          <a:p>
            <a:pPr marL="571500" indent="-571500">
              <a:buFont typeface="Wingdings" panose="05000000000000000000" pitchFamily="2" charset="2"/>
              <a:buChar char="q"/>
            </a:pPr>
            <a:r>
              <a:rPr lang="en-US" sz="1800" dirty="0"/>
              <a:t>Terry Lee:  	</a:t>
            </a:r>
            <a:r>
              <a:rPr lang="en-US" sz="1600" dirty="0"/>
              <a:t>Welcome	</a:t>
            </a:r>
          </a:p>
          <a:p>
            <a:r>
              <a:rPr lang="en-US" sz="1600" dirty="0"/>
              <a:t>		Introductions</a:t>
            </a:r>
          </a:p>
          <a:p>
            <a:r>
              <a:rPr lang="en-US" sz="1600" dirty="0"/>
              <a:t>		Aim of Webinar  </a:t>
            </a:r>
          </a:p>
          <a:p>
            <a:pPr marL="285750" indent="-285750">
              <a:buFont typeface="Wingdings" panose="05000000000000000000" pitchFamily="2" charset="2"/>
              <a:buChar char="q"/>
            </a:pPr>
            <a:endParaRPr lang="en-US" sz="1800" dirty="0">
              <a:latin typeface="+mj-lt"/>
            </a:endParaRPr>
          </a:p>
          <a:p>
            <a:pPr marL="342900" indent="-342900">
              <a:spcBef>
                <a:spcPts val="0"/>
              </a:spcBef>
              <a:buFont typeface="Wingdings" panose="05000000000000000000" pitchFamily="2" charset="2"/>
              <a:buChar char="q"/>
            </a:pPr>
            <a:r>
              <a:rPr lang="en-US" sz="1800" dirty="0">
                <a:ea typeface="Calibri" panose="020F0502020204030204" pitchFamily="34" charset="0"/>
              </a:rPr>
              <a:t> Gonzalo </a:t>
            </a:r>
            <a:r>
              <a:rPr lang="en-US" sz="1800" dirty="0" err="1">
                <a:ea typeface="Calibri" panose="020F0502020204030204" pitchFamily="34" charset="0"/>
              </a:rPr>
              <a:t>Puigbo</a:t>
            </a:r>
            <a:r>
              <a:rPr lang="en-US" sz="1800" dirty="0">
                <a:ea typeface="Calibri" panose="020F0502020204030204" pitchFamily="34" charset="0"/>
              </a:rPr>
              <a:t>: </a:t>
            </a:r>
            <a:r>
              <a:rPr lang="en-US" sz="1600" dirty="0">
                <a:ea typeface="Calibri" panose="020F0502020204030204" pitchFamily="34" charset="0"/>
              </a:rPr>
              <a:t>Financial Inclusiveness Strategy</a:t>
            </a:r>
          </a:p>
          <a:p>
            <a:pPr>
              <a:spcBef>
                <a:spcPts val="0"/>
              </a:spcBef>
            </a:pPr>
            <a:endParaRPr lang="en-US" sz="1800" dirty="0">
              <a:ea typeface="Calibri" panose="020F0502020204030204" pitchFamily="34" charset="0"/>
            </a:endParaRPr>
          </a:p>
          <a:p>
            <a:pPr marL="342900" marR="0" lvl="0" indent="-342900">
              <a:spcBef>
                <a:spcPts val="0"/>
              </a:spcBef>
              <a:spcAft>
                <a:spcPts val="0"/>
              </a:spcAft>
              <a:buFont typeface="Wingdings" panose="05000000000000000000" pitchFamily="2" charset="2"/>
              <a:buChar char="q"/>
            </a:pPr>
            <a:r>
              <a:rPr lang="en-US" sz="1800" dirty="0">
                <a:latin typeface="+mj-lt"/>
                <a:ea typeface="Calibri" panose="020F0502020204030204" pitchFamily="34" charset="0"/>
              </a:rPr>
              <a:t> Celine Coggins: </a:t>
            </a:r>
            <a:r>
              <a:rPr lang="en-US" sz="1500" dirty="0">
                <a:latin typeface="+mj-lt"/>
                <a:ea typeface="Calibri" panose="020F0502020204030204" pitchFamily="34" charset="0"/>
              </a:rPr>
              <a:t>Education Philanthropy Inclusiveness</a:t>
            </a:r>
          </a:p>
          <a:p>
            <a:pPr marR="0" lvl="0">
              <a:spcBef>
                <a:spcPts val="0"/>
              </a:spcBef>
              <a:spcAft>
                <a:spcPts val="0"/>
              </a:spcAft>
            </a:pPr>
            <a:endParaRPr lang="en-US" sz="1800" dirty="0">
              <a:latin typeface="+mj-lt"/>
              <a:ea typeface="Calibri" panose="020F0502020204030204" pitchFamily="34" charset="0"/>
            </a:endParaRPr>
          </a:p>
          <a:p>
            <a:pPr marL="342900" marR="0" lvl="0" indent="-342900">
              <a:spcBef>
                <a:spcPts val="0"/>
              </a:spcBef>
              <a:spcAft>
                <a:spcPts val="0"/>
              </a:spcAft>
              <a:buFont typeface="Wingdings" panose="05000000000000000000" pitchFamily="2" charset="2"/>
              <a:buChar char="q"/>
            </a:pPr>
            <a:r>
              <a:rPr lang="en-US" sz="1800" dirty="0">
                <a:latin typeface="+mj-lt"/>
                <a:ea typeface="Calibri" panose="020F0502020204030204" pitchFamily="34" charset="0"/>
              </a:rPr>
              <a:t> David Rothstein: </a:t>
            </a:r>
            <a:r>
              <a:rPr lang="en-US" sz="1600" dirty="0">
                <a:latin typeface="+mj-lt"/>
                <a:ea typeface="Calibri" panose="020F0502020204030204" pitchFamily="34" charset="0"/>
              </a:rPr>
              <a:t>Economic Program Integration</a:t>
            </a:r>
          </a:p>
          <a:p>
            <a:pPr marR="0" lvl="0">
              <a:spcBef>
                <a:spcPts val="0"/>
              </a:spcBef>
              <a:spcAft>
                <a:spcPts val="0"/>
              </a:spcAft>
            </a:pPr>
            <a:endParaRPr lang="en-US" sz="1800" dirty="0">
              <a:latin typeface="+mj-lt"/>
              <a:ea typeface="Calibri" panose="020F0502020204030204" pitchFamily="34" charset="0"/>
            </a:endParaRPr>
          </a:p>
          <a:p>
            <a:pPr marL="342900" indent="-342900">
              <a:spcBef>
                <a:spcPts val="0"/>
              </a:spcBef>
              <a:buFont typeface="Wingdings" panose="05000000000000000000" pitchFamily="2" charset="2"/>
              <a:buChar char="q"/>
            </a:pPr>
            <a:r>
              <a:rPr lang="en-US" sz="1800" dirty="0">
                <a:latin typeface="+mj-lt"/>
                <a:ea typeface="Calibri" panose="020F0502020204030204" pitchFamily="34" charset="0"/>
              </a:rPr>
              <a:t>  Bob McLaughlin: </a:t>
            </a:r>
            <a:r>
              <a:rPr lang="en-US" sz="1600" dirty="0">
                <a:latin typeface="+mj-lt"/>
                <a:ea typeface="Calibri" panose="020F0502020204030204" pitchFamily="34" charset="0"/>
              </a:rPr>
              <a:t>Digital Equity Inclusiveness  </a:t>
            </a:r>
          </a:p>
          <a:p>
            <a:pPr marR="0" lvl="0">
              <a:spcBef>
                <a:spcPts val="0"/>
              </a:spcBef>
              <a:spcAft>
                <a:spcPts val="0"/>
              </a:spcAft>
            </a:pPr>
            <a:r>
              <a:rPr lang="en-US" sz="1800" dirty="0">
                <a:latin typeface="Times New Roman" panose="02020603050405020304" pitchFamily="18" charset="0"/>
                <a:ea typeface="Calibri" panose="020F0502020204030204" pitchFamily="34" charset="0"/>
              </a:rPr>
              <a:t>                     </a:t>
            </a:r>
            <a:endParaRPr lang="en-US" sz="1600" dirty="0">
              <a:latin typeface="Calibri" panose="020F0502020204030204" pitchFamily="34" charset="0"/>
              <a:ea typeface="Calibri" panose="020F0502020204030204" pitchFamily="34" charset="0"/>
            </a:endParaRPr>
          </a:p>
          <a:p>
            <a:pPr marL="285750" indent="-285750">
              <a:buFont typeface="Wingdings" panose="05000000000000000000" pitchFamily="2" charset="2"/>
              <a:buChar char="q"/>
            </a:pPr>
            <a:r>
              <a:rPr lang="en-US" sz="1800" dirty="0"/>
              <a:t>   Q &amp; A</a:t>
            </a:r>
          </a:p>
          <a:p>
            <a:endParaRPr lang="en-US" sz="1800" dirty="0"/>
          </a:p>
          <a:p>
            <a:pPr marL="285750" indent="-285750">
              <a:buFont typeface="Wingdings" panose="05000000000000000000" pitchFamily="2" charset="2"/>
              <a:buChar char="q"/>
            </a:pPr>
            <a:r>
              <a:rPr lang="en-US" sz="1800" dirty="0"/>
              <a:t>   Next Steps</a:t>
            </a:r>
          </a:p>
          <a:p>
            <a:endParaRPr lang="en-US" sz="1800" dirty="0"/>
          </a:p>
          <a:p>
            <a:pPr marL="285750" indent="-285750">
              <a:buFont typeface="Wingdings" panose="05000000000000000000" pitchFamily="2" charset="2"/>
              <a:buChar char="q"/>
            </a:pPr>
            <a:r>
              <a:rPr lang="en-US" sz="1800" dirty="0"/>
              <a:t>   Adjourn</a:t>
            </a:r>
          </a:p>
          <a:p>
            <a:endParaRPr lang="en-US" sz="1800" dirty="0"/>
          </a:p>
          <a:p>
            <a:endParaRPr lang="en-US" sz="1800" dirty="0"/>
          </a:p>
          <a:p>
            <a:pPr marL="571500" indent="-571500">
              <a:buFont typeface="Wingdings" panose="05000000000000000000" pitchFamily="2" charset="2"/>
              <a:buChar char="ü"/>
            </a:pPr>
            <a:endParaRPr lang="en-US" sz="1800" dirty="0"/>
          </a:p>
          <a:p>
            <a:pPr marL="571500" indent="-571500">
              <a:buFont typeface="Wingdings" panose="05000000000000000000" pitchFamily="2" charset="2"/>
              <a:buChar char="ü"/>
            </a:pPr>
            <a:endParaRPr lang="en-US" sz="1800" dirty="0"/>
          </a:p>
        </p:txBody>
      </p:sp>
    </p:spTree>
    <p:extLst>
      <p:ext uri="{BB962C8B-B14F-4D97-AF65-F5344CB8AC3E}">
        <p14:creationId xmlns:p14="http://schemas.microsoft.com/office/powerpoint/2010/main" val="2532629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67BF92-073C-4ECE-B084-A7F2B13135E2}" type="slidenum">
              <a:rPr lang="en-US" smtClean="0"/>
              <a:t>3</a:t>
            </a:fld>
            <a:endParaRPr lang="en-US"/>
          </a:p>
        </p:txBody>
      </p:sp>
      <p:sp>
        <p:nvSpPr>
          <p:cNvPr id="4" name="Title 3"/>
          <p:cNvSpPr>
            <a:spLocks noGrp="1"/>
          </p:cNvSpPr>
          <p:nvPr>
            <p:ph type="title"/>
          </p:nvPr>
        </p:nvSpPr>
        <p:spPr>
          <a:xfrm>
            <a:off x="856355" y="483941"/>
            <a:ext cx="5387427" cy="5437866"/>
          </a:xfrm>
        </p:spPr>
        <p:txBody>
          <a:bodyPr>
            <a:normAutofit fontScale="90000"/>
          </a:bodyPr>
          <a:lstStyle/>
          <a:p>
            <a:pPr lvl="0"/>
            <a:r>
              <a:rPr lang="en-US" sz="2200" b="1" dirty="0">
                <a:latin typeface="Times New Roman" panose="02020603050405020304" pitchFamily="18" charset="0"/>
                <a:ea typeface="Calibri" panose="020F0502020204030204" pitchFamily="34" charset="0"/>
              </a:rPr>
              <a:t>Coordinated Approaches to Systemic Inclusion - </a:t>
            </a:r>
            <a:r>
              <a:rPr lang="en-US" sz="2200" b="1" dirty="0">
                <a:solidFill>
                  <a:srgbClr val="FF0000"/>
                </a:solidFill>
                <a:latin typeface="Times New Roman" panose="02020603050405020304" pitchFamily="18" charset="0"/>
                <a:ea typeface="Calibri" panose="020F0502020204030204" pitchFamily="34" charset="0"/>
              </a:rPr>
              <a:t>Building Pathways Out of Poverty</a:t>
            </a:r>
            <a:br>
              <a:rPr lang="en-US" sz="1600" dirty="0">
                <a:latin typeface="Calibri" panose="020F0502020204030204" pitchFamily="34" charset="0"/>
                <a:ea typeface="Calibri" panose="020F0502020204030204" pitchFamily="34" charset="0"/>
              </a:rPr>
            </a:br>
            <a:br>
              <a:rPr lang="en-US" sz="1800" dirty="0">
                <a:latin typeface="Calibri" panose="020F0502020204030204" pitchFamily="34" charset="0"/>
                <a:ea typeface="Calibri" panose="020F0502020204030204" pitchFamily="34" charset="0"/>
              </a:rPr>
            </a:br>
            <a:r>
              <a:rPr lang="en-US" sz="2000" b="1" dirty="0">
                <a:latin typeface="Times New Roman" panose="02020603050405020304" pitchFamily="18" charset="0"/>
                <a:ea typeface="Calibri" panose="020F0502020204030204" pitchFamily="34" charset="0"/>
              </a:rPr>
              <a:t>Moderator:</a:t>
            </a:r>
            <a:r>
              <a:rPr lang="en-US" sz="2000" dirty="0">
                <a:latin typeface="Times New Roman" panose="02020603050405020304" pitchFamily="18" charset="0"/>
                <a:ea typeface="Calibri" panose="020F0502020204030204" pitchFamily="34" charset="0"/>
              </a:rPr>
              <a:t> Terry Lee, Community Affairs Specialist, Federal Deposit Insurance Corporation – Atlanta Region </a:t>
            </a:r>
            <a:br>
              <a:rPr lang="en-US" sz="2000" dirty="0">
                <a:latin typeface="Calibri" panose="020F0502020204030204" pitchFamily="34" charset="0"/>
                <a:ea typeface="Calibri" panose="020F0502020204030204" pitchFamily="34" charset="0"/>
              </a:rPr>
            </a:br>
            <a:br>
              <a:rPr lang="en-US" sz="2000" dirty="0">
                <a:latin typeface="Calibri" panose="020F0502020204030204" pitchFamily="34" charset="0"/>
                <a:ea typeface="Calibri" panose="020F0502020204030204" pitchFamily="34" charset="0"/>
              </a:rPr>
            </a:br>
            <a:r>
              <a:rPr lang="en-US" sz="2000" b="1" dirty="0">
                <a:latin typeface="Times New Roman" panose="02020603050405020304" pitchFamily="18" charset="0"/>
                <a:ea typeface="Calibri" panose="020F0502020204030204" pitchFamily="34" charset="0"/>
                <a:cs typeface="Times New Roman" panose="02020603050405020304" pitchFamily="18" charset="0"/>
              </a:rPr>
              <a:t>Panelists:</a:t>
            </a:r>
            <a:br>
              <a:rPr lang="en-US" sz="2000" b="1" dirty="0">
                <a:latin typeface="Times New Roman" panose="02020603050405020304" pitchFamily="18" charset="0"/>
                <a:ea typeface="Calibri" panose="020F0502020204030204" pitchFamily="34"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Gonzalo </a:t>
            </a:r>
            <a:r>
              <a:rPr lang="en-US" sz="2000" dirty="0" err="1">
                <a:latin typeface="Times New Roman" panose="02020603050405020304" pitchFamily="18" charset="0"/>
                <a:cs typeface="Times New Roman" panose="02020603050405020304" pitchFamily="18" charset="0"/>
              </a:rPr>
              <a:t>Puigbo</a:t>
            </a:r>
            <a:r>
              <a:rPr lang="en-US" sz="2000" dirty="0">
                <a:latin typeface="Times New Roman" panose="02020603050405020304" pitchFamily="18" charset="0"/>
                <a:cs typeface="Times New Roman" panose="02020603050405020304" pitchFamily="18" charset="0"/>
              </a:rPr>
              <a:t>, Chief Executive Officer</a:t>
            </a:r>
            <a:br>
              <a:rPr lang="en-US" sz="2000" dirty="0">
                <a:latin typeface="Times New Roman" panose="02020603050405020304" pitchFamily="18" charset="0"/>
                <a:cs typeface="Times New Roman" panose="02020603050405020304" pitchFamily="18" charset="0"/>
              </a:rPr>
            </a:br>
            <a:r>
              <a:rPr lang="en-US" sz="2000" u="sng" dirty="0">
                <a:latin typeface="Times New Roman" panose="02020603050405020304" pitchFamily="18" charset="0"/>
                <a:cs typeface="Times New Roman" panose="02020603050405020304" pitchFamily="18" charset="0"/>
              </a:rPr>
              <a:t>Somerville Community Development Corporation</a:t>
            </a:r>
            <a:br>
              <a:rPr lang="en-US" sz="2000" dirty="0">
                <a:latin typeface="Times New Roman" panose="02020603050405020304" pitchFamily="18" charset="0"/>
                <a:cs typeface="Times New Roman" panose="02020603050405020304" pitchFamily="18" charset="0"/>
              </a:rPr>
            </a:br>
            <a:br>
              <a:rPr lang="en-US" sz="2000" u="sng"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Celine Coggins, Executive Director</a:t>
            </a:r>
            <a:br>
              <a:rPr lang="en-US" sz="2000" dirty="0">
                <a:latin typeface="Times New Roman" panose="02020603050405020304" pitchFamily="18" charset="0"/>
                <a:cs typeface="Times New Roman" panose="02020603050405020304" pitchFamily="18" charset="0"/>
              </a:rPr>
            </a:br>
            <a:r>
              <a:rPr lang="en-US" sz="2000" u="sng" dirty="0">
                <a:latin typeface="Times New Roman" panose="02020603050405020304" pitchFamily="18" charset="0"/>
                <a:cs typeface="Times New Roman" panose="02020603050405020304" pitchFamily="18" charset="0"/>
                <a:hlinkClick r:id="rId2"/>
              </a:rPr>
              <a:t>Grantmakers for Education</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David Rothstein, Principal</a:t>
            </a:r>
            <a:br>
              <a:rPr lang="en-US" sz="2000" dirty="0">
                <a:latin typeface="Times New Roman" panose="02020603050405020304" pitchFamily="18" charset="0"/>
                <a:cs typeface="Times New Roman" panose="02020603050405020304" pitchFamily="18" charset="0"/>
              </a:rPr>
            </a:br>
            <a:r>
              <a:rPr lang="en-US" sz="2000" u="sng" dirty="0">
                <a:latin typeface="Times New Roman" panose="02020603050405020304" pitchFamily="18" charset="0"/>
                <a:cs typeface="Times New Roman" panose="02020603050405020304" pitchFamily="18" charset="0"/>
                <a:hlinkClick r:id="rId3"/>
              </a:rPr>
              <a:t>Cities for Financial Empowerment Fund </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br>
              <a:rPr lang="en-US" sz="1800" dirty="0">
                <a:latin typeface="Calibri" panose="020F0502020204030204" pitchFamily="34" charset="0"/>
                <a:ea typeface="Calibri" panose="020F0502020204030204" pitchFamily="34" charset="0"/>
              </a:rPr>
            </a:br>
            <a:r>
              <a:rPr lang="en-US" sz="2000" dirty="0">
                <a:latin typeface="Times New Roman" panose="02020603050405020304" pitchFamily="18" charset="0"/>
                <a:ea typeface="Calibri" panose="020F0502020204030204" pitchFamily="34" charset="0"/>
              </a:rPr>
              <a:t>Bob McLaughlin, Executive Director</a:t>
            </a:r>
            <a:br>
              <a:rPr lang="en-US" sz="2000" dirty="0">
                <a:latin typeface="Times New Roman" panose="02020603050405020304" pitchFamily="18" charset="0"/>
                <a:ea typeface="Calibri" panose="020F0502020204030204" pitchFamily="34" charset="0"/>
              </a:rPr>
            </a:br>
            <a:r>
              <a:rPr lang="en-US" sz="2000" u="sng" dirty="0">
                <a:latin typeface="Times New Roman" panose="02020603050405020304" pitchFamily="18" charset="0"/>
                <a:ea typeface="Calibri" panose="020F0502020204030204" pitchFamily="34" charset="0"/>
                <a:hlinkClick r:id="rId4"/>
              </a:rPr>
              <a:t>National Collaborative for Digital Equity </a:t>
            </a:r>
            <a:br>
              <a:rPr lang="en-US" sz="1800" dirty="0">
                <a:latin typeface="Calibri" panose="020F0502020204030204" pitchFamily="34" charset="0"/>
                <a:ea typeface="Calibri" panose="020F0502020204030204" pitchFamily="34" charset="0"/>
              </a:rPr>
            </a:br>
            <a:br>
              <a:rPr lang="en-US" sz="2000" dirty="0">
                <a:latin typeface="Calibri" panose="020F0502020204030204" pitchFamily="34" charset="0"/>
                <a:ea typeface="Calibri" panose="020F0502020204030204" pitchFamily="34" charset="0"/>
              </a:rPr>
            </a:br>
            <a:endParaRPr lang="en-US" sz="2000" dirty="0"/>
          </a:p>
        </p:txBody>
      </p:sp>
    </p:spTree>
    <p:extLst>
      <p:ext uri="{BB962C8B-B14F-4D97-AF65-F5344CB8AC3E}">
        <p14:creationId xmlns:p14="http://schemas.microsoft.com/office/powerpoint/2010/main" val="3931838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1386840" y="988292"/>
            <a:ext cx="9144000" cy="3399166"/>
          </a:xfrm>
        </p:spPr>
        <p:txBody>
          <a:bodyPr>
            <a:normAutofit fontScale="90000"/>
          </a:bodyPr>
          <a:lstStyle/>
          <a:p>
            <a:r>
              <a:rPr lang="en-US" b="1" dirty="0">
                <a:solidFill>
                  <a:srgbClr val="FF0000"/>
                </a:solidFill>
              </a:rPr>
              <a:t>The views expressed in this presentation are the presenters and do not necessarily represent the views of the </a:t>
            </a:r>
            <a:r>
              <a:rPr lang="en-US" b="1" dirty="0"/>
              <a:t>Federal Deposit Insurance Corporation</a:t>
            </a:r>
          </a:p>
        </p:txBody>
      </p:sp>
      <p:sp>
        <p:nvSpPr>
          <p:cNvPr id="2" name="Slide Number Placeholder 1"/>
          <p:cNvSpPr>
            <a:spLocks noGrp="1"/>
          </p:cNvSpPr>
          <p:nvPr>
            <p:ph type="sldNum" sz="quarter" idx="4294967295"/>
          </p:nvPr>
        </p:nvSpPr>
        <p:spPr>
          <a:xfrm>
            <a:off x="11795125" y="6356350"/>
            <a:ext cx="396875" cy="365125"/>
          </a:xfrm>
        </p:spPr>
        <p:txBody>
          <a:bodyPr/>
          <a:lstStyle/>
          <a:p>
            <a:fld id="{1267BF92-073C-4ECE-B084-A7F2B13135E2}" type="slidenum">
              <a:rPr lang="en-US" smtClean="0"/>
              <a:t>4</a:t>
            </a:fld>
            <a:endParaRPr lang="en-US"/>
          </a:p>
        </p:txBody>
      </p:sp>
    </p:spTree>
    <p:extLst>
      <p:ext uri="{BB962C8B-B14F-4D97-AF65-F5344CB8AC3E}">
        <p14:creationId xmlns:p14="http://schemas.microsoft.com/office/powerpoint/2010/main" val="3910466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563417" y="662130"/>
            <a:ext cx="11056216" cy="5694220"/>
          </a:xfrm>
        </p:spPr>
        <p:txBody>
          <a:bodyPr>
            <a:normAutofit fontScale="90000"/>
          </a:bodyPr>
          <a:lstStyle/>
          <a:p>
            <a:br>
              <a:rPr lang="en-US" sz="9600" b="1" dirty="0"/>
            </a:br>
            <a:br>
              <a:rPr lang="en-US" sz="9600" b="1" dirty="0"/>
            </a:br>
            <a:br>
              <a:rPr lang="en-US" sz="9600" b="1" dirty="0"/>
            </a:br>
            <a:br>
              <a:rPr lang="en-US" sz="9600" b="1" dirty="0"/>
            </a:br>
            <a:br>
              <a:rPr lang="en-US" sz="9600" b="1" dirty="0"/>
            </a:br>
            <a:br>
              <a:rPr lang="en-US" sz="9600" b="1" dirty="0"/>
            </a:br>
            <a:r>
              <a:rPr lang="en-US" sz="10700" b="1" dirty="0"/>
              <a:t>Next Steps</a:t>
            </a:r>
            <a:br>
              <a:rPr lang="en-US" sz="9600" b="1" dirty="0"/>
            </a:br>
            <a:r>
              <a:rPr lang="en-US" dirty="0"/>
              <a:t> </a:t>
            </a:r>
            <a:br>
              <a:rPr lang="en-US" dirty="0">
                <a:latin typeface="Calibri" panose="020F0502020204030204" pitchFamily="34" charset="0"/>
                <a:ea typeface="Calibri" panose="020F0502020204030204" pitchFamily="34" charset="0"/>
              </a:rPr>
            </a:br>
            <a:r>
              <a:rPr lang="en-US" sz="2700" b="1" dirty="0"/>
              <a:t>Virtual </a:t>
            </a:r>
            <a:r>
              <a:rPr lang="en-US" sz="2700" b="1" dirty="0">
                <a:solidFill>
                  <a:srgbClr val="FF0000"/>
                </a:solidFill>
              </a:rPr>
              <a:t>state summits </a:t>
            </a:r>
            <a:r>
              <a:rPr lang="en-US" sz="2700" b="1" dirty="0"/>
              <a:t>for systemic inclusio</a:t>
            </a:r>
            <a:r>
              <a:rPr lang="en-US" sz="2700" dirty="0"/>
              <a:t>n with resource showcase</a:t>
            </a:r>
            <a:br>
              <a:rPr lang="en-US" sz="2700" dirty="0"/>
            </a:br>
            <a:br>
              <a:rPr lang="en-US" sz="2700" dirty="0"/>
            </a:br>
            <a:r>
              <a:rPr lang="en-US" sz="2700" b="1" dirty="0"/>
              <a:t>Statewide network </a:t>
            </a:r>
            <a:r>
              <a:rPr lang="en-US" sz="2700" dirty="0"/>
              <a:t>of cross-sector </a:t>
            </a:r>
            <a:r>
              <a:rPr lang="en-US" sz="2700" b="1" dirty="0">
                <a:solidFill>
                  <a:srgbClr val="FF0000"/>
                </a:solidFill>
              </a:rPr>
              <a:t>action planning teams </a:t>
            </a:r>
            <a:r>
              <a:rPr lang="en-US" sz="2700" dirty="0"/>
              <a:t>in LMI communities for </a:t>
            </a:r>
            <a:r>
              <a:rPr lang="en-US" sz="2700" b="1" dirty="0"/>
              <a:t>local systemic inclusion</a:t>
            </a:r>
            <a:br>
              <a:rPr lang="en-US" sz="2700" b="1" dirty="0"/>
            </a:br>
            <a:br>
              <a:rPr lang="en-US" sz="2700" b="1" dirty="0"/>
            </a:br>
            <a:r>
              <a:rPr lang="en-US" sz="2700" b="1" dirty="0">
                <a:solidFill>
                  <a:srgbClr val="FF0000"/>
                </a:solidFill>
              </a:rPr>
              <a:t>Local </a:t>
            </a:r>
            <a:r>
              <a:rPr lang="en-US" sz="2700" b="1" dirty="0"/>
              <a:t>systemic inclusion programs </a:t>
            </a:r>
            <a:br>
              <a:rPr lang="en-US" sz="3200" b="1" dirty="0"/>
            </a:br>
            <a:r>
              <a:rPr lang="en-US" sz="3200" dirty="0">
                <a:latin typeface="Times New Roman" panose="02020603050405020304" pitchFamily="18" charset="0"/>
                <a:ea typeface="Calibri" panose="020F0502020204030204" pitchFamily="34" charset="0"/>
              </a:rPr>
              <a:t> </a:t>
            </a:r>
            <a:br>
              <a:rPr lang="en-US" sz="3200" dirty="0">
                <a:latin typeface="Calibri" panose="020F0502020204030204" pitchFamily="34" charset="0"/>
                <a:ea typeface="Calibri" panose="020F0502020204030204" pitchFamily="34" charset="0"/>
              </a:rPr>
            </a:br>
            <a:endParaRPr lang="en-US" sz="9600" i="1" dirty="0"/>
          </a:p>
        </p:txBody>
      </p:sp>
      <p:sp>
        <p:nvSpPr>
          <p:cNvPr id="2" name="Slide Number Placeholder 1"/>
          <p:cNvSpPr>
            <a:spLocks noGrp="1"/>
          </p:cNvSpPr>
          <p:nvPr>
            <p:ph type="sldNum" sz="quarter" idx="4294967295"/>
          </p:nvPr>
        </p:nvSpPr>
        <p:spPr>
          <a:xfrm>
            <a:off x="11795125" y="6356350"/>
            <a:ext cx="39687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267BF92-073C-4ECE-B084-A7F2B13135E2}" type="slidenum">
              <a:rPr kumimoji="0" lang="en-US" sz="1200" b="0" i="0" u="none" strike="noStrike" kern="1200" cap="none" spc="0" normalizeH="0" baseline="0" noProof="0" smtClean="0">
                <a:ln>
                  <a:noFill/>
                </a:ln>
                <a:solidFill>
                  <a:srgbClr val="003256"/>
                </a:solidFill>
                <a:effectLst/>
                <a:uLnTx/>
                <a:uFillTx/>
                <a:latin typeface="Source Sans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03256"/>
              </a:solidFill>
              <a:effectLst/>
              <a:uLnTx/>
              <a:uFillTx/>
              <a:latin typeface="Source Sans Pro"/>
              <a:ea typeface="+mn-ea"/>
              <a:cs typeface="+mn-cs"/>
            </a:endParaRPr>
          </a:p>
        </p:txBody>
      </p:sp>
    </p:spTree>
    <p:extLst>
      <p:ext uri="{BB962C8B-B14F-4D97-AF65-F5344CB8AC3E}">
        <p14:creationId xmlns:p14="http://schemas.microsoft.com/office/powerpoint/2010/main" val="4222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267BF92-073C-4ECE-B084-A7F2B13135E2}" type="slidenum">
              <a:rPr kumimoji="0" lang="en-US" sz="1200" b="0" i="0" u="none" strike="noStrike" kern="1200" cap="none" spc="0" normalizeH="0" baseline="0" noProof="0" smtClean="0">
                <a:ln>
                  <a:noFill/>
                </a:ln>
                <a:solidFill>
                  <a:srgbClr val="003256"/>
                </a:solidFill>
                <a:effectLst/>
                <a:uLnTx/>
                <a:uFillTx/>
                <a:latin typeface="Source Sans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03256"/>
              </a:solidFill>
              <a:effectLst/>
              <a:uLnTx/>
              <a:uFillTx/>
              <a:latin typeface="Source Sans Pro"/>
              <a:ea typeface="+mn-ea"/>
              <a:cs typeface="+mn-cs"/>
            </a:endParaRPr>
          </a:p>
        </p:txBody>
      </p:sp>
      <p:sp>
        <p:nvSpPr>
          <p:cNvPr id="21" name="Rectangle 20"/>
          <p:cNvSpPr/>
          <p:nvPr/>
        </p:nvSpPr>
        <p:spPr>
          <a:xfrm>
            <a:off x="3038764" y="258167"/>
            <a:ext cx="6096000" cy="6186309"/>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3864"/>
                </a:solidFill>
                <a:effectLst/>
                <a:uLnTx/>
                <a:uFillTx/>
                <a:latin typeface="Calibri" panose="020F0502020204030204" pitchFamily="34" charset="0"/>
                <a:ea typeface="Calibri" panose="020F0502020204030204" pitchFamily="34" charset="0"/>
                <a:cs typeface="+mn-cs"/>
              </a:rPr>
              <a:t>Gonzalo </a:t>
            </a:r>
            <a:r>
              <a:rPr kumimoji="0" lang="en-US" sz="1800" b="0" i="0" u="none" strike="noStrike" kern="1200" cap="none" spc="0" normalizeH="0" baseline="0" noProof="0" dirty="0" err="1">
                <a:ln>
                  <a:noFill/>
                </a:ln>
                <a:solidFill>
                  <a:srgbClr val="1F3864"/>
                </a:solidFill>
                <a:effectLst/>
                <a:uLnTx/>
                <a:uFillTx/>
                <a:latin typeface="Calibri" panose="020F0502020204030204" pitchFamily="34" charset="0"/>
                <a:ea typeface="Calibri" panose="020F0502020204030204" pitchFamily="34" charset="0"/>
                <a:cs typeface="+mn-cs"/>
              </a:rPr>
              <a:t>Puigbo</a:t>
            </a:r>
            <a:r>
              <a:rPr kumimoji="0" lang="en-US" sz="1800" b="0" i="0" u="none" strike="noStrike" kern="1200" cap="none" spc="0" normalizeH="0" baseline="0" noProof="0" dirty="0">
                <a:ln>
                  <a:noFill/>
                </a:ln>
                <a:solidFill>
                  <a:srgbClr val="1F3864"/>
                </a:solidFill>
                <a:effectLst/>
                <a:uLnTx/>
                <a:uFillTx/>
                <a:latin typeface="Calibri" panose="020F0502020204030204" pitchFamily="34" charset="0"/>
                <a:ea typeface="Calibri" panose="020F0502020204030204" pitchFamily="34" charset="0"/>
                <a:cs typeface="+mn-cs"/>
              </a:rPr>
              <a:t>, </a:t>
            </a:r>
            <a:r>
              <a:rPr kumimoji="0" lang="en-US" sz="1800" b="0" i="0" u="none" strike="noStrike" kern="1200" cap="none" spc="0" normalizeH="0" baseline="0" noProof="0" dirty="0">
                <a:ln>
                  <a:noFill/>
                </a:ln>
                <a:solidFill>
                  <a:srgbClr val="003256"/>
                </a:solidFill>
                <a:effectLst/>
                <a:uLnTx/>
                <a:uFillTx/>
                <a:latin typeface="Calibri" panose="020F0502020204030204" pitchFamily="34" charset="0"/>
                <a:ea typeface="Calibri" panose="020F0502020204030204" pitchFamily="34" charset="0"/>
                <a:cs typeface="+mn-cs"/>
              </a:rPr>
              <a:t>Chief Executive Officer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3864"/>
                </a:solidFill>
                <a:effectLst/>
                <a:uLnTx/>
                <a:uFillTx/>
                <a:latin typeface="Calibri" panose="020F0502020204030204" pitchFamily="34" charset="0"/>
                <a:ea typeface="Calibri" panose="020F0502020204030204" pitchFamily="34" charset="0"/>
                <a:cs typeface="+mn-cs"/>
              </a:rPr>
              <a:t>Somerville Community Development Corporation</a:t>
            </a:r>
            <a:endParaRPr kumimoji="0" lang="en-US" sz="1800" b="0" i="0" u="none" strike="noStrike" kern="1200" cap="none" spc="0" normalizeH="0" baseline="0" noProof="0" dirty="0">
              <a:ln>
                <a:noFill/>
              </a:ln>
              <a:solidFill>
                <a:srgbClr val="003256"/>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1F3864"/>
                </a:solidFill>
                <a:effectLst/>
                <a:uLnTx/>
                <a:uFillTx/>
                <a:latin typeface="Calibri" panose="020F0502020204030204" pitchFamily="34" charset="0"/>
                <a:ea typeface="Calibri" panose="020F0502020204030204" pitchFamily="34" charset="0"/>
                <a:cs typeface="+mn-cs"/>
                <a:hlinkClick r:id="rId2"/>
              </a:rPr>
              <a:t>gpuigbo@somervillecdc.org</a:t>
            </a:r>
            <a:endParaRPr kumimoji="0" lang="en-US" sz="1800" b="0" i="0" u="none" strike="noStrike" kern="1200" cap="none" spc="0" normalizeH="0" baseline="0" noProof="0" dirty="0">
              <a:ln>
                <a:noFill/>
              </a:ln>
              <a:solidFill>
                <a:srgbClr val="003256"/>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3864"/>
                </a:solidFill>
                <a:effectLst/>
                <a:uLnTx/>
                <a:uFillTx/>
                <a:latin typeface="Calibri" panose="020F0502020204030204" pitchFamily="34" charset="0"/>
                <a:ea typeface="Calibri" panose="020F0502020204030204" pitchFamily="34" charset="0"/>
                <a:cs typeface="+mn-cs"/>
              </a:rPr>
              <a:t>(508) 740-0622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256"/>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256"/>
                </a:solidFill>
                <a:effectLst/>
                <a:uLnTx/>
                <a:uFillTx/>
                <a:latin typeface="Calibri" panose="020F0502020204030204" pitchFamily="34" charset="0"/>
                <a:ea typeface="+mn-ea"/>
                <a:cs typeface="Calibri" panose="020F0502020204030204" pitchFamily="34" charset="0"/>
              </a:rPr>
              <a:t>Celine Coggins, Executive Director</a:t>
            </a:r>
            <a:br>
              <a:rPr kumimoji="0" lang="en-US" sz="1800" b="0" i="0" u="none" strike="noStrike" kern="1200" cap="none" spc="0" normalizeH="0" baseline="0" noProof="0" dirty="0">
                <a:ln>
                  <a:noFill/>
                </a:ln>
                <a:solidFill>
                  <a:srgbClr val="003256"/>
                </a:solidFill>
                <a:effectLst/>
                <a:uLnTx/>
                <a:uFillTx/>
                <a:latin typeface="Calibri" panose="020F0502020204030204" pitchFamily="34" charset="0"/>
                <a:ea typeface="+mn-ea"/>
                <a:cs typeface="Calibri" panose="020F0502020204030204" pitchFamily="34" charset="0"/>
              </a:rPr>
            </a:br>
            <a:r>
              <a:rPr kumimoji="0" lang="en-US" sz="1800" b="0" i="0" u="none" strike="noStrike" kern="1200" cap="none" spc="0" normalizeH="0" baseline="0" noProof="0" dirty="0">
                <a:ln>
                  <a:noFill/>
                </a:ln>
                <a:solidFill>
                  <a:srgbClr val="003256"/>
                </a:solidFill>
                <a:effectLst/>
                <a:uLnTx/>
                <a:uFillTx/>
                <a:latin typeface="Calibri" panose="020F0502020204030204" pitchFamily="34" charset="0"/>
                <a:ea typeface="+mn-ea"/>
                <a:cs typeface="Calibri" panose="020F0502020204030204" pitchFamily="34" charset="0"/>
              </a:rPr>
              <a:t>Grantmakers for Education  </a:t>
            </a:r>
            <a:br>
              <a:rPr kumimoji="0" lang="en-US" sz="1800" b="0" i="0" u="none" strike="noStrike" kern="1200" cap="none" spc="0" normalizeH="0" baseline="0" noProof="0" dirty="0">
                <a:ln>
                  <a:noFill/>
                </a:ln>
                <a:solidFill>
                  <a:srgbClr val="003256"/>
                </a:solidFill>
                <a:effectLst/>
                <a:uLnTx/>
                <a:uFillTx/>
                <a:latin typeface="Calibri" panose="020F0502020204030204" pitchFamily="34" charset="0"/>
                <a:ea typeface="+mn-ea"/>
                <a:cs typeface="Calibri" panose="020F0502020204030204" pitchFamily="34" charset="0"/>
              </a:rPr>
            </a:br>
            <a:r>
              <a:rPr kumimoji="0" lang="en-US" sz="1800" b="0" i="0" u="none" strike="noStrike" kern="1200" cap="none" spc="0" normalizeH="0" baseline="0" noProof="0" dirty="0">
                <a:ln>
                  <a:noFill/>
                </a:ln>
                <a:solidFill>
                  <a:srgbClr val="003256"/>
                </a:solidFill>
                <a:effectLst/>
                <a:uLnTx/>
                <a:uFillTx/>
                <a:latin typeface="Calibri" panose="020F0502020204030204" pitchFamily="34" charset="0"/>
                <a:ea typeface="+mn-ea"/>
                <a:cs typeface="Calibri" panose="020F0502020204030204" pitchFamily="34" charset="0"/>
                <a:hlinkClick r:id="rId3"/>
              </a:rPr>
              <a:t>ccoggins@edfunders.org</a:t>
            </a:r>
            <a:endParaRPr kumimoji="0" lang="en-US" sz="1800" b="0" i="0" u="none" strike="noStrike" kern="1200" cap="none" spc="0" normalizeH="0" baseline="0" noProof="0" dirty="0">
              <a:ln>
                <a:noFill/>
              </a:ln>
              <a:solidFill>
                <a:srgbClr val="003256"/>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256"/>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256"/>
                </a:solidFill>
                <a:effectLst/>
                <a:uLnTx/>
                <a:uFillTx/>
                <a:latin typeface="Calibri" panose="020F0502020204030204" pitchFamily="34" charset="0"/>
                <a:ea typeface="+mn-ea"/>
                <a:cs typeface="Calibri" panose="020F0502020204030204" pitchFamily="34" charset="0"/>
              </a:rPr>
              <a:t>David Rothstein, Principal</a:t>
            </a:r>
            <a:br>
              <a:rPr kumimoji="0" lang="en-US" sz="1800" b="0" i="0" u="none" strike="noStrike" kern="1200" cap="none" spc="0" normalizeH="0" baseline="0" noProof="0" dirty="0">
                <a:ln>
                  <a:noFill/>
                </a:ln>
                <a:solidFill>
                  <a:srgbClr val="003256"/>
                </a:solidFill>
                <a:effectLst/>
                <a:uLnTx/>
                <a:uFillTx/>
                <a:latin typeface="Calibri" panose="020F0502020204030204" pitchFamily="34" charset="0"/>
                <a:ea typeface="+mn-ea"/>
                <a:cs typeface="Calibri" panose="020F0502020204030204" pitchFamily="34" charset="0"/>
              </a:rPr>
            </a:br>
            <a:r>
              <a:rPr kumimoji="0" lang="en-US" sz="1800" b="0" i="0" u="none" strike="noStrike" kern="1200" cap="none" spc="0" normalizeH="0" baseline="0" noProof="0" dirty="0">
                <a:ln>
                  <a:noFill/>
                </a:ln>
                <a:solidFill>
                  <a:srgbClr val="003256"/>
                </a:solidFill>
                <a:effectLst/>
                <a:uLnTx/>
                <a:uFillTx/>
                <a:latin typeface="Calibri" panose="020F0502020204030204" pitchFamily="34" charset="0"/>
                <a:ea typeface="+mn-ea"/>
                <a:cs typeface="Calibri" panose="020F0502020204030204" pitchFamily="34" charset="0"/>
              </a:rPr>
              <a:t>Cities for Financial Empowerment Fund  </a:t>
            </a:r>
            <a:br>
              <a:rPr kumimoji="0" lang="en-US" sz="1800" b="0" i="0" u="none" strike="noStrike" kern="1200" cap="none" spc="0" normalizeH="0" baseline="0" noProof="0" dirty="0">
                <a:ln>
                  <a:noFill/>
                </a:ln>
                <a:solidFill>
                  <a:srgbClr val="003256"/>
                </a:solidFill>
                <a:effectLst/>
                <a:uLnTx/>
                <a:uFillTx/>
                <a:latin typeface="Calibri" panose="020F0502020204030204" pitchFamily="34" charset="0"/>
                <a:ea typeface="+mn-ea"/>
                <a:cs typeface="Calibri" panose="020F0502020204030204" pitchFamily="34" charset="0"/>
              </a:rPr>
            </a:br>
            <a:r>
              <a:rPr kumimoji="0" lang="en-US" sz="1800" b="0" i="0" u="none" strike="noStrike" kern="1200" cap="none" spc="0" normalizeH="0" baseline="0" noProof="0" dirty="0">
                <a:ln>
                  <a:noFill/>
                </a:ln>
                <a:solidFill>
                  <a:srgbClr val="003256"/>
                </a:solidFill>
                <a:effectLst/>
                <a:uLnTx/>
                <a:uFillTx/>
                <a:latin typeface="Calibri" panose="020F0502020204030204" pitchFamily="34" charset="0"/>
                <a:ea typeface="+mn-ea"/>
                <a:cs typeface="Calibri" panose="020F0502020204030204" pitchFamily="34" charset="0"/>
                <a:hlinkClick r:id="rId4"/>
              </a:rPr>
              <a:t>drothstein@cfefund.org</a:t>
            </a:r>
            <a:endParaRPr kumimoji="0" lang="en-US" sz="1800" b="0" i="0" u="none" strike="noStrike" kern="1200" cap="none" spc="0" normalizeH="0" baseline="0" noProof="0" dirty="0">
              <a:ln>
                <a:noFill/>
              </a:ln>
              <a:solidFill>
                <a:srgbClr val="003256"/>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256"/>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256"/>
                </a:solidFill>
                <a:effectLst/>
                <a:uLnTx/>
                <a:uFillTx/>
                <a:latin typeface="Calibri" panose="020F0502020204030204" pitchFamily="34" charset="0"/>
                <a:ea typeface="Calibri" panose="020F0502020204030204" pitchFamily="34" charset="0"/>
                <a:cs typeface="Calibri" panose="020F0502020204030204" pitchFamily="34" charset="0"/>
              </a:rPr>
              <a:t>Dr. Robert McLaughlin, Executive Director</a:t>
            </a:r>
            <a:br>
              <a:rPr kumimoji="0" lang="en-US" sz="1800" b="0" i="0" u="none" strike="noStrike" kern="1200" cap="none" spc="0" normalizeH="0" baseline="0" noProof="0" dirty="0">
                <a:ln>
                  <a:noFill/>
                </a:ln>
                <a:solidFill>
                  <a:srgbClr val="003256"/>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1800" b="0" i="0" u="none" strike="noStrike" kern="1200" cap="none" spc="0" normalizeH="0" baseline="0" noProof="0" dirty="0">
                <a:ln>
                  <a:noFill/>
                </a:ln>
                <a:solidFill>
                  <a:srgbClr val="003256"/>
                </a:solidFill>
                <a:effectLst/>
                <a:uLnTx/>
                <a:uFillTx/>
                <a:latin typeface="Calibri" panose="020F0502020204030204" pitchFamily="34" charset="0"/>
                <a:ea typeface="Calibri" panose="020F0502020204030204" pitchFamily="34" charset="0"/>
                <a:cs typeface="Calibri" panose="020F0502020204030204" pitchFamily="34" charset="0"/>
              </a:rPr>
              <a:t>National Collaborative for Digital Equity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256"/>
                </a:solidFill>
                <a:effectLst/>
                <a:uLnTx/>
                <a:uFillTx/>
                <a:latin typeface="Calibri" panose="020F0502020204030204" pitchFamily="34" charset="0"/>
                <a:ea typeface="Calibri" panose="020F0502020204030204" pitchFamily="34" charset="0"/>
                <a:cs typeface="Calibri" panose="020F0502020204030204" pitchFamily="34" charset="0"/>
                <a:hlinkClick r:id="rId5"/>
              </a:rPr>
              <a:t>rmclaughlin@digitalequity.us</a:t>
            </a:r>
            <a:endParaRPr kumimoji="0" lang="en-US" sz="1800" b="0" i="0" u="none" strike="noStrike" kern="1200" cap="none" spc="0" normalizeH="0" baseline="0" noProof="0" dirty="0">
              <a:ln>
                <a:noFill/>
              </a:ln>
              <a:solidFill>
                <a:srgbClr val="003256"/>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256"/>
                </a:solidFill>
                <a:effectLst/>
                <a:uLnTx/>
                <a:uFillTx/>
                <a:latin typeface="Calibri" panose="020F0502020204030204" pitchFamily="34" charset="0"/>
                <a:ea typeface="+mn-ea"/>
                <a:cs typeface="Calibri" panose="020F0502020204030204" pitchFamily="34" charset="0"/>
              </a:rPr>
              <a:t>(802) 249-1159</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srgbClr val="003256"/>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256"/>
                </a:solidFill>
                <a:effectLst/>
                <a:uLnTx/>
                <a:uFillTx/>
                <a:latin typeface="Calibri" panose="020F0502020204030204" pitchFamily="34" charset="0"/>
                <a:ea typeface="Calibri" panose="020F0502020204030204" pitchFamily="34" charset="0"/>
                <a:cs typeface="Calibri" panose="020F0502020204030204" pitchFamily="34" charset="0"/>
              </a:rPr>
              <a:t>Terry Lee, Community Affairs Specialist</a:t>
            </a:r>
            <a:br>
              <a:rPr kumimoji="0" lang="en-US" sz="1800" b="0" i="0" u="none" strike="noStrike" kern="1200" cap="none" spc="0" normalizeH="0" baseline="0" noProof="0" dirty="0">
                <a:ln>
                  <a:noFill/>
                </a:ln>
                <a:solidFill>
                  <a:srgbClr val="003256"/>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1800" b="0" i="0" u="none" strike="noStrike" kern="1200" cap="none" spc="0" normalizeH="0" baseline="0" noProof="0" dirty="0">
                <a:ln>
                  <a:noFill/>
                </a:ln>
                <a:solidFill>
                  <a:srgbClr val="003256"/>
                </a:solidFill>
                <a:effectLst/>
                <a:uLnTx/>
                <a:uFillTx/>
                <a:latin typeface="Calibri" panose="020F0502020204030204" pitchFamily="34" charset="0"/>
                <a:ea typeface="Calibri" panose="020F0502020204030204" pitchFamily="34" charset="0"/>
                <a:cs typeface="Calibri" panose="020F0502020204030204" pitchFamily="34" charset="0"/>
              </a:rPr>
              <a:t>Federal Deposit Insurance Corporation – Atlanta Region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256"/>
                </a:solidFill>
                <a:effectLst/>
                <a:uLnTx/>
                <a:uFillTx/>
                <a:latin typeface="Calibri" panose="020F0502020204030204" pitchFamily="34" charset="0"/>
                <a:ea typeface="Calibri" panose="020F0502020204030204" pitchFamily="34" charset="0"/>
                <a:cs typeface="Calibri" panose="020F0502020204030204" pitchFamily="34" charset="0"/>
                <a:hlinkClick r:id="rId6"/>
              </a:rPr>
              <a:t>telee@fdic.gov</a:t>
            </a:r>
            <a:r>
              <a:rPr kumimoji="0" lang="en-US" sz="1800" b="0" i="0" u="none" strike="noStrike" kern="1200" cap="none" spc="0" normalizeH="0" baseline="0" noProof="0" dirty="0">
                <a:ln>
                  <a:noFill/>
                </a:ln>
                <a:solidFill>
                  <a:srgbClr val="003256"/>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256"/>
                </a:solidFill>
                <a:effectLst/>
                <a:uLnTx/>
                <a:uFillTx/>
                <a:latin typeface="Calibri" panose="020F0502020204030204" pitchFamily="34" charset="0"/>
                <a:ea typeface="Calibri" panose="020F0502020204030204" pitchFamily="34" charset="0"/>
                <a:cs typeface="Calibri" panose="020F0502020204030204" pitchFamily="34" charset="0"/>
              </a:rPr>
              <a:t>(678) 916-2270</a:t>
            </a:r>
            <a:r>
              <a:rPr kumimoji="0" lang="en-US" sz="1700" b="0" i="0" u="none" strike="noStrike" kern="1200" cap="none" spc="0" normalizeH="0" baseline="0" noProof="0" dirty="0">
                <a:ln>
                  <a:noFill/>
                </a:ln>
                <a:solidFill>
                  <a:srgbClr val="003256"/>
                </a:solidFill>
                <a:effectLst/>
                <a:uLnTx/>
                <a:uFillTx/>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277930806"/>
      </p:ext>
    </p:extLst>
  </p:cSld>
  <p:clrMapOvr>
    <a:masterClrMapping/>
  </p:clrMapOvr>
</p:sld>
</file>

<file path=ppt/theme/theme1.xml><?xml version="1.0" encoding="utf-8"?>
<a:theme xmlns:a="http://schemas.openxmlformats.org/drawingml/2006/main" name="FDIC theme">
  <a:themeElements>
    <a:clrScheme name="FDIC colors">
      <a:dk1>
        <a:srgbClr val="003256"/>
      </a:dk1>
      <a:lt1>
        <a:srgbClr val="FFFFFF"/>
      </a:lt1>
      <a:dk2>
        <a:srgbClr val="44546A"/>
      </a:dk2>
      <a:lt2>
        <a:srgbClr val="E7E6E6"/>
      </a:lt2>
      <a:accent1>
        <a:srgbClr val="003256"/>
      </a:accent1>
      <a:accent2>
        <a:srgbClr val="B7AC83"/>
      </a:accent2>
      <a:accent3>
        <a:srgbClr val="7F7141"/>
      </a:accent3>
      <a:accent4>
        <a:srgbClr val="20509E"/>
      </a:accent4>
      <a:accent5>
        <a:srgbClr val="38B6FF"/>
      </a:accent5>
      <a:accent6>
        <a:srgbClr val="4B81A8"/>
      </a:accent6>
      <a:hlink>
        <a:srgbClr val="0563C1"/>
      </a:hlink>
      <a:folHlink>
        <a:srgbClr val="38B6FF"/>
      </a:folHlink>
    </a:clrScheme>
    <a:fontScheme name="FDIC fonts">
      <a:majorFont>
        <a:latin typeface="Merriweather"/>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24A9D8E-752C-4BB1-840C-8F8B96507B74}" vid="{65DD7B15-A29B-458E-9C19-A163E040D7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2968EC938D8E649A8ED78CD968EA374" ma:contentTypeVersion="13" ma:contentTypeDescription="Create a new document." ma:contentTypeScope="" ma:versionID="5442f1daf5681381deeea65c309d04aa">
  <xsd:schema xmlns:xsd="http://www.w3.org/2001/XMLSchema" xmlns:xs="http://www.w3.org/2001/XMLSchema" xmlns:p="http://schemas.microsoft.com/office/2006/metadata/properties" xmlns:ns3="cf0e48c5-12d6-47d4-88cb-5ebcbb9a72d1" xmlns:ns4="5f67f39d-65f1-4b78-b96e-a48804172391" targetNamespace="http://schemas.microsoft.com/office/2006/metadata/properties" ma:root="true" ma:fieldsID="6ba26f34944ce7519d1c411b78f20f7c" ns3:_="" ns4:_="">
    <xsd:import namespace="cf0e48c5-12d6-47d4-88cb-5ebcbb9a72d1"/>
    <xsd:import namespace="5f67f39d-65f1-4b78-b96e-a4880417239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0e48c5-12d6-47d4-88cb-5ebcbb9a72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f67f39d-65f1-4b78-b96e-a488041723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C9C1FB-7CE4-4E32-8981-916192FA497C}">
  <ds:schemaRefs>
    <ds:schemaRef ds:uri="http://schemas.microsoft.com/sharepoint/v3/contenttype/forms"/>
  </ds:schemaRefs>
</ds:datastoreItem>
</file>

<file path=customXml/itemProps2.xml><?xml version="1.0" encoding="utf-8"?>
<ds:datastoreItem xmlns:ds="http://schemas.openxmlformats.org/officeDocument/2006/customXml" ds:itemID="{3D3428D3-D5F2-4F06-BDE7-8BBB723EFD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0e48c5-12d6-47d4-88cb-5ebcbb9a72d1"/>
    <ds:schemaRef ds:uri="5f67f39d-65f1-4b78-b96e-a488041723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F95867-8C80-4978-A36C-EAD7074AC888}">
  <ds:schemaRefs>
    <ds:schemaRef ds:uri="http://schemas.microsoft.com/office/2006/metadata/properties"/>
    <ds:schemaRef ds:uri="cf0e48c5-12d6-47d4-88cb-5ebcbb9a72d1"/>
    <ds:schemaRef ds:uri="5f67f39d-65f1-4b78-b96e-a48804172391"/>
    <ds:schemaRef ds:uri="http://schemas.microsoft.com/office/infopath/2007/PartnerControls"/>
    <ds:schemaRef ds:uri="http://purl.org/dc/dcmitype/"/>
    <ds:schemaRef ds:uri="http://schemas.microsoft.com/office/2006/documentManagement/types"/>
    <ds:schemaRef ds:uri="http://purl.org/dc/elements/1.1/"/>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Facet</Template>
  <TotalTime>5536</TotalTime>
  <Words>367</Words>
  <Application>Microsoft Office PowerPoint</Application>
  <PresentationFormat>Widescreen</PresentationFormat>
  <Paragraphs>48</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Merriweather</vt:lpstr>
      <vt:lpstr>Calibri</vt:lpstr>
      <vt:lpstr>Wingdings</vt:lpstr>
      <vt:lpstr>Times New Roman</vt:lpstr>
      <vt:lpstr>Source Sans Pro</vt:lpstr>
      <vt:lpstr>Arial</vt:lpstr>
      <vt:lpstr>FDIC theme</vt:lpstr>
      <vt:lpstr>Connecting the Digital Footprint (webinar series)  Webinar #5 Coordinated Approaches to Systemic Inclusion: Building Pathways Out of Poverty  </vt:lpstr>
      <vt:lpstr>Webinar Agenda:  </vt:lpstr>
      <vt:lpstr>Coordinated Approaches to Systemic Inclusion - Building Pathways Out of Poverty  Moderator: Terry Lee, Community Affairs Specialist, Federal Deposit Insurance Corporation – Atlanta Region   Panelists: Gonzalo Puigbo, Chief Executive Officer Somerville Community Development Corporation  Celine Coggins, Executive Director Grantmakers for Education  David Rothstein, Principal Cities for Financial Empowerment Fund    Bob McLaughlin, Executive Director National Collaborative for Digital Equity   </vt:lpstr>
      <vt:lpstr>The views expressed in this presentation are the presenters and do not necessarily represent the views of the Federal Deposit Insurance Corporation</vt:lpstr>
      <vt:lpstr>      Next Steps   Virtual state summits for systemic inclusion with resource showcase  Statewide network of cross-sector action planning teams in LMI communities for local systemic inclusion  Local systemic inclusion programs    </vt:lpstr>
      <vt:lpstr>PowerPoint Presentation</vt:lpstr>
    </vt:vector>
  </TitlesOfParts>
  <Company>FDIC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the Digital Footprint (webinar series)   Increasing Digital Access for Low-and-Moderate (LMI) Youth: Laying the Foundation</dc:title>
  <dc:creator>Lee, Terry A.</dc:creator>
  <cp:lastModifiedBy>Robert</cp:lastModifiedBy>
  <cp:revision>156</cp:revision>
  <dcterms:created xsi:type="dcterms:W3CDTF">2020-05-26T17:20:03Z</dcterms:created>
  <dcterms:modified xsi:type="dcterms:W3CDTF">2020-07-13T19:52:16Z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0x010100F2968EC938D8E649A8ED78CD968EA374</vt:lpwstr>
  </property>
</Properties>
</file>